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tableStyles.xml" ContentType="application/vnd.openxmlformats-officedocument.presentationml.tableStyles+xml"/>
  <Override PartName="/ppt/slideLayouts/slideLayout102.xml" ContentType="application/vnd.openxmlformats-officedocument.presentationml.slideLayout+xml"/>
  <Override PartName="/ppt/slideMasters/slideMaster8.xml" ContentType="application/vnd.openxmlformats-officedocument.presentationml.slideMaster+xml"/>
  <Override PartName="/ppt/slides/slide99.xml" ContentType="application/vnd.openxmlformats-officedocument.presentationml.slide+xml"/>
  <Override PartName="/ppt/slides/slide136.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107.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Layouts/slideLayout108.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Layouts/slideLayout104.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138.xml" ContentType="application/vnd.openxmlformats-officedocument.presentationml.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Layouts/slideLayout89.xml" ContentType="application/vnd.openxmlformats-officedocument.presentationml.slideLayout+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0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05.xml" ContentType="application/vnd.openxmlformats-officedocument.presentationml.slideLayout+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slideLayouts/slideLayout101.xml" ContentType="application/vnd.openxmlformats-officedocument.presentationml.slideLayout+xml"/>
  <Override PartName="/ppt/slides/slide139.xml" ContentType="application/vnd.openxmlformats-officedocument.presentationml.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s/slide129.xml" ContentType="application/vnd.openxmlformats-officedocument.presentationml.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s/slide40.xml" ContentType="application/vnd.openxmlformats-officedocument.presentationml.slide+xml"/>
  <Override PartName="/ppt/slideLayouts/slideLayout50.xml" ContentType="application/vnd.openxmlformats-officedocument.presentationml.slideLayout+xml"/>
  <Override PartName="/ppt/slideMasters/slideMaster9.xml" ContentType="application/vnd.openxmlformats-officedocument.presentationml.slideMaster+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819" r:id="rId5"/>
    <p:sldMasterId id="2147483831" r:id="rId6"/>
    <p:sldMasterId id="2147483843" r:id="rId7"/>
    <p:sldMasterId id="2147483855" r:id="rId8"/>
    <p:sldMasterId id="2147483944" r:id="rId9"/>
    <p:sldMasterId id="2147483956" r:id="rId10"/>
  </p:sldMasterIdLst>
  <p:notesMasterIdLst>
    <p:notesMasterId r:id="rId157"/>
  </p:notesMasterIdLst>
  <p:sldIdLst>
    <p:sldId id="292" r:id="rId11"/>
    <p:sldId id="517" r:id="rId12"/>
    <p:sldId id="518" r:id="rId13"/>
    <p:sldId id="519" r:id="rId14"/>
    <p:sldId id="520" r:id="rId15"/>
    <p:sldId id="521" r:id="rId16"/>
    <p:sldId id="522" r:id="rId17"/>
    <p:sldId id="523" r:id="rId18"/>
    <p:sldId id="400" r:id="rId19"/>
    <p:sldId id="309" r:id="rId20"/>
    <p:sldId id="401" r:id="rId21"/>
    <p:sldId id="402" r:id="rId22"/>
    <p:sldId id="491" r:id="rId23"/>
    <p:sldId id="492" r:id="rId24"/>
    <p:sldId id="493" r:id="rId25"/>
    <p:sldId id="494" r:id="rId26"/>
    <p:sldId id="495" r:id="rId27"/>
    <p:sldId id="403" r:id="rId28"/>
    <p:sldId id="299" r:id="rId29"/>
    <p:sldId id="404" r:id="rId30"/>
    <p:sldId id="499" r:id="rId31"/>
    <p:sldId id="500" r:id="rId32"/>
    <p:sldId id="257" r:id="rId33"/>
    <p:sldId id="264" r:id="rId34"/>
    <p:sldId id="258" r:id="rId35"/>
    <p:sldId id="377" r:id="rId36"/>
    <p:sldId id="378" r:id="rId37"/>
    <p:sldId id="379" r:id="rId38"/>
    <p:sldId id="294" r:id="rId39"/>
    <p:sldId id="341" r:id="rId40"/>
    <p:sldId id="343" r:id="rId41"/>
    <p:sldId id="376" r:id="rId42"/>
    <p:sldId id="259" r:id="rId43"/>
    <p:sldId id="457" r:id="rId44"/>
    <p:sldId id="386" r:id="rId45"/>
    <p:sldId id="355" r:id="rId46"/>
    <p:sldId id="391" r:id="rId47"/>
    <p:sldId id="392" r:id="rId48"/>
    <p:sldId id="393" r:id="rId49"/>
    <p:sldId id="356" r:id="rId50"/>
    <p:sldId id="394" r:id="rId51"/>
    <p:sldId id="387" r:id="rId52"/>
    <p:sldId id="395" r:id="rId53"/>
    <p:sldId id="396" r:id="rId54"/>
    <p:sldId id="397" r:id="rId55"/>
    <p:sldId id="398" r:id="rId56"/>
    <p:sldId id="359" r:id="rId57"/>
    <p:sldId id="388" r:id="rId58"/>
    <p:sldId id="358" r:id="rId59"/>
    <p:sldId id="362" r:id="rId60"/>
    <p:sldId id="363" r:id="rId61"/>
    <p:sldId id="364" r:id="rId62"/>
    <p:sldId id="365" r:id="rId63"/>
    <p:sldId id="366" r:id="rId64"/>
    <p:sldId id="360" r:id="rId65"/>
    <p:sldId id="361" r:id="rId66"/>
    <p:sldId id="389" r:id="rId67"/>
    <p:sldId id="390" r:id="rId68"/>
    <p:sldId id="300" r:id="rId69"/>
    <p:sldId id="399" r:id="rId70"/>
    <p:sldId id="510" r:id="rId71"/>
    <p:sldId id="511" r:id="rId72"/>
    <p:sldId id="537" r:id="rId73"/>
    <p:sldId id="528" r:id="rId74"/>
    <p:sldId id="529" r:id="rId75"/>
    <p:sldId id="530" r:id="rId76"/>
    <p:sldId id="531" r:id="rId77"/>
    <p:sldId id="532" r:id="rId78"/>
    <p:sldId id="533" r:id="rId79"/>
    <p:sldId id="534" r:id="rId80"/>
    <p:sldId id="535" r:id="rId81"/>
    <p:sldId id="536" r:id="rId82"/>
    <p:sldId id="538" r:id="rId83"/>
    <p:sldId id="411" r:id="rId84"/>
    <p:sldId id="412" r:id="rId85"/>
    <p:sldId id="539" r:id="rId86"/>
    <p:sldId id="540" r:id="rId87"/>
    <p:sldId id="541" r:id="rId88"/>
    <p:sldId id="542" r:id="rId89"/>
    <p:sldId id="543" r:id="rId90"/>
    <p:sldId id="544" r:id="rId91"/>
    <p:sldId id="419" r:id="rId92"/>
    <p:sldId id="468" r:id="rId93"/>
    <p:sldId id="469" r:id="rId94"/>
    <p:sldId id="470" r:id="rId95"/>
    <p:sldId id="471" r:id="rId96"/>
    <p:sldId id="472" r:id="rId97"/>
    <p:sldId id="473" r:id="rId98"/>
    <p:sldId id="474" r:id="rId99"/>
    <p:sldId id="475" r:id="rId100"/>
    <p:sldId id="476" r:id="rId101"/>
    <p:sldId id="477" r:id="rId102"/>
    <p:sldId id="478" r:id="rId103"/>
    <p:sldId id="479" r:id="rId104"/>
    <p:sldId id="480" r:id="rId105"/>
    <p:sldId id="481" r:id="rId106"/>
    <p:sldId id="482" r:id="rId107"/>
    <p:sldId id="483" r:id="rId108"/>
    <p:sldId id="484" r:id="rId109"/>
    <p:sldId id="485" r:id="rId110"/>
    <p:sldId id="486" r:id="rId111"/>
    <p:sldId id="487" r:id="rId112"/>
    <p:sldId id="488" r:id="rId113"/>
    <p:sldId id="489" r:id="rId114"/>
    <p:sldId id="490" r:id="rId115"/>
    <p:sldId id="337" r:id="rId116"/>
    <p:sldId id="312" r:id="rId117"/>
    <p:sldId id="296" r:id="rId118"/>
    <p:sldId id="310" r:id="rId119"/>
    <p:sldId id="311" r:id="rId120"/>
    <p:sldId id="313" r:id="rId121"/>
    <p:sldId id="317" r:id="rId122"/>
    <p:sldId id="318" r:id="rId123"/>
    <p:sldId id="319" r:id="rId124"/>
    <p:sldId id="320" r:id="rId125"/>
    <p:sldId id="314" r:id="rId126"/>
    <p:sldId id="321" r:id="rId127"/>
    <p:sldId id="322" r:id="rId128"/>
    <p:sldId id="323" r:id="rId129"/>
    <p:sldId id="324" r:id="rId130"/>
    <p:sldId id="315" r:id="rId131"/>
    <p:sldId id="325" r:id="rId132"/>
    <p:sldId id="326" r:id="rId133"/>
    <p:sldId id="327" r:id="rId134"/>
    <p:sldId id="328" r:id="rId135"/>
    <p:sldId id="316" r:id="rId136"/>
    <p:sldId id="329" r:id="rId137"/>
    <p:sldId id="330" r:id="rId138"/>
    <p:sldId id="331" r:id="rId139"/>
    <p:sldId id="332" r:id="rId140"/>
    <p:sldId id="297" r:id="rId141"/>
    <p:sldId id="333" r:id="rId142"/>
    <p:sldId id="334" r:id="rId143"/>
    <p:sldId id="335" r:id="rId144"/>
    <p:sldId id="336" r:id="rId145"/>
    <p:sldId id="373" r:id="rId146"/>
    <p:sldId id="442" r:id="rId147"/>
    <p:sldId id="546" r:id="rId148"/>
    <p:sldId id="547" r:id="rId149"/>
    <p:sldId id="443" r:id="rId150"/>
    <p:sldId id="444" r:id="rId151"/>
    <p:sldId id="375" r:id="rId152"/>
    <p:sldId id="526" r:id="rId153"/>
    <p:sldId id="527" r:id="rId154"/>
    <p:sldId id="524" r:id="rId155"/>
    <p:sldId id="545" r:id="rId156"/>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66FFFF"/>
    <a:srgbClr val="CCFFCC"/>
    <a:srgbClr val="0C14FF"/>
    <a:srgbClr val="FFFF66"/>
    <a:srgbClr val="FFFF99"/>
    <a:srgbClr val="FFCC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62" autoAdjust="0"/>
    <p:restoredTop sz="90929"/>
  </p:normalViewPr>
  <p:slideViewPr>
    <p:cSldViewPr>
      <p:cViewPr>
        <p:scale>
          <a:sx n="59" d="100"/>
          <a:sy n="59" d="100"/>
        </p:scale>
        <p:origin x="-1230" y="-8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54" Type="http://schemas.openxmlformats.org/officeDocument/2006/relationships/slide" Target="slides/slide144.xml"/><Relationship Id="rId159" Type="http://schemas.openxmlformats.org/officeDocument/2006/relationships/viewProps" Target="viewProp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slide" Target="slides/slide139.xml"/><Relationship Id="rId5" Type="http://schemas.openxmlformats.org/officeDocument/2006/relationships/slideMaster" Target="slideMasters/slideMaster5.xml"/><Relationship Id="rId90" Type="http://schemas.openxmlformats.org/officeDocument/2006/relationships/slide" Target="slides/slide80.xml"/><Relationship Id="rId95" Type="http://schemas.openxmlformats.org/officeDocument/2006/relationships/slide" Target="slides/slide85.xml"/><Relationship Id="rId160" Type="http://schemas.openxmlformats.org/officeDocument/2006/relationships/theme" Target="theme/theme1.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slide" Target="slides/slide140.xml"/><Relationship Id="rId155" Type="http://schemas.openxmlformats.org/officeDocument/2006/relationships/slide" Target="slides/slide14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slide" Target="slides/slide98.xml"/><Relationship Id="rId124" Type="http://schemas.openxmlformats.org/officeDocument/2006/relationships/slide" Target="slides/slide114.xml"/><Relationship Id="rId129" Type="http://schemas.openxmlformats.org/officeDocument/2006/relationships/slide" Target="slides/slide119.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slide" Target="slides/slide143.xml"/><Relationship Id="rId16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slide" Target="slides/slide141.xml"/><Relationship Id="rId156"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slideMaster" Target="slideMasters/slideMaster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157" Type="http://schemas.openxmlformats.org/officeDocument/2006/relationships/notesMaster" Target="notesMasters/notesMaster1.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slide" Target="slides/slide14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slideMaster" Target="slideMasters/slideMaster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116" Type="http://schemas.openxmlformats.org/officeDocument/2006/relationships/slide" Target="slides/slide106.xml"/><Relationship Id="rId137" Type="http://schemas.openxmlformats.org/officeDocument/2006/relationships/slide" Target="slides/slide127.xml"/><Relationship Id="rId15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defRPr>
            </a:lvl1pPr>
          </a:lstStyle>
          <a:p>
            <a:pPr>
              <a:defRPr/>
            </a:pPr>
            <a:endParaRPr lang="it-IT"/>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defRPr>
            </a:lvl1pPr>
          </a:lstStyle>
          <a:p>
            <a:pPr>
              <a:defRPr/>
            </a:pPr>
            <a:endParaRPr lang="it-IT"/>
          </a:p>
        </p:txBody>
      </p:sp>
      <p:sp>
        <p:nvSpPr>
          <p:cNvPr id="1812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defRPr>
            </a:lvl1pPr>
          </a:lstStyle>
          <a:p>
            <a:pPr>
              <a:defRPr/>
            </a:pPr>
            <a:endParaRPr lang="it-IT"/>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charset="0"/>
              </a:defRPr>
            </a:lvl1pPr>
          </a:lstStyle>
          <a:p>
            <a:pPr>
              <a:defRPr/>
            </a:pPr>
            <a:fld id="{E08A6523-02B4-4E7C-BB75-675AB954D2ED}"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n-ea"/>
        <a:cs typeface="+mn-cs"/>
      </a:defRPr>
    </a:lvl1pPr>
    <a:lvl2pPr marL="457200" algn="l" rtl="0" eaLnBrk="0" fontAlgn="base" hangingPunct="0">
      <a:spcBef>
        <a:spcPct val="30000"/>
      </a:spcBef>
      <a:spcAft>
        <a:spcPct val="0"/>
      </a:spcAft>
      <a:defRPr sz="1200" kern="1200">
        <a:solidFill>
          <a:schemeClr val="tx1"/>
        </a:solidFill>
        <a:latin typeface="Times" charset="0"/>
        <a:ea typeface="+mn-ea"/>
        <a:cs typeface="+mn-cs"/>
      </a:defRPr>
    </a:lvl2pPr>
    <a:lvl3pPr marL="914400" algn="l" rtl="0" eaLnBrk="0" fontAlgn="base" hangingPunct="0">
      <a:spcBef>
        <a:spcPct val="30000"/>
      </a:spcBef>
      <a:spcAft>
        <a:spcPct val="0"/>
      </a:spcAft>
      <a:defRPr sz="1200" kern="1200">
        <a:solidFill>
          <a:schemeClr val="tx1"/>
        </a:solidFill>
        <a:latin typeface="Times" charset="0"/>
        <a:ea typeface="+mn-ea"/>
        <a:cs typeface="+mn-cs"/>
      </a:defRPr>
    </a:lvl3pPr>
    <a:lvl4pPr marL="1371600" algn="l" rtl="0" eaLnBrk="0" fontAlgn="base" hangingPunct="0">
      <a:spcBef>
        <a:spcPct val="30000"/>
      </a:spcBef>
      <a:spcAft>
        <a:spcPct val="0"/>
      </a:spcAft>
      <a:defRPr sz="1200" kern="1200">
        <a:solidFill>
          <a:schemeClr val="tx1"/>
        </a:solidFill>
        <a:latin typeface="Times" charset="0"/>
        <a:ea typeface="+mn-ea"/>
        <a:cs typeface="+mn-cs"/>
      </a:defRPr>
    </a:lvl4pPr>
    <a:lvl5pPr marL="1828800" algn="l" rtl="0" eaLnBrk="0" fontAlgn="base" hangingPunct="0">
      <a:spcBef>
        <a:spcPct val="30000"/>
      </a:spcBef>
      <a:spcAft>
        <a:spcPct val="0"/>
      </a:spcAft>
      <a:defRPr sz="1200" kern="1200">
        <a:solidFill>
          <a:schemeClr val="tx1"/>
        </a:solidFill>
        <a:latin typeface="Times"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AA6DA094-9A06-41B2-8B7E-A352BDDC357D}" type="slidenum">
              <a:rPr lang="it-IT" smtClean="0">
                <a:latin typeface="Times" pitchFamily="18" charset="0"/>
              </a:rPr>
              <a:pPr/>
              <a:t>23</a:t>
            </a:fld>
            <a:endParaRPr lang="it-IT" smtClean="0">
              <a:latin typeface="Times" pitchFamily="18" charset="0"/>
            </a:endParaRP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D94F0F50-E796-488E-83AB-BA436D76E074}" type="slidenum">
              <a:rPr lang="it-IT" smtClean="0">
                <a:latin typeface="Times" pitchFamily="18" charset="0"/>
              </a:rPr>
              <a:pPr/>
              <a:t>24</a:t>
            </a:fld>
            <a:endParaRPr lang="it-IT" smtClean="0">
              <a:latin typeface="Times" pitchFamily="18"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4407BBFE-8949-4F60-B621-7672C51734A7}" type="slidenum">
              <a:rPr lang="it-IT" smtClean="0">
                <a:latin typeface="Times" pitchFamily="18" charset="0"/>
              </a:rPr>
              <a:pPr/>
              <a:t>25</a:t>
            </a:fld>
            <a:endParaRPr lang="it-IT" smtClean="0">
              <a:latin typeface="Times" pitchFamily="18"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D8B0A205-82B2-42EA-83DE-C8F7C4A32311}" type="slidenum">
              <a:rPr lang="it-IT" smtClean="0">
                <a:latin typeface="Times" pitchFamily="18" charset="0"/>
              </a:rPr>
              <a:pPr/>
              <a:t>33</a:t>
            </a:fld>
            <a:endParaRPr lang="it-IT" smtClean="0">
              <a:latin typeface="Times" pitchFamily="18"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endParaRPr lang="it-IT" smtClean="0">
              <a:latin typeface="Times"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3066AB3-CB85-46F7-9302-2979133ED9CF}" type="slidenum">
              <a:rPr lang="ca-ES"/>
              <a:pPr>
                <a:defRPr/>
              </a:pPr>
              <a:t>‹N›</a:t>
            </a:fld>
            <a:endParaRPr lang="ca-ES"/>
          </a:p>
        </p:txBody>
      </p:sp>
    </p:spTree>
  </p:cSld>
  <p:clrMapOvr>
    <a:masterClrMapping/>
  </p:clrMapOvr>
  <p:transition spd="slow">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17121C74-186E-48E4-948A-971920383F41}" type="slidenum">
              <a:rPr lang="ca-ES"/>
              <a:pPr>
                <a:defRPr/>
              </a:pPr>
              <a:t>‹N›</a:t>
            </a:fld>
            <a:endParaRPr lang="ca-ES"/>
          </a:p>
        </p:txBody>
      </p:sp>
    </p:spTree>
  </p:cSld>
  <p:clrMapOvr>
    <a:masterClrMapping/>
  </p:clrMapOvr>
  <p:transition spd="slow">
    <p:dissolv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8DF0FEA-558D-45DC-8722-397309711BED}"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820F538-A6D4-43FE-BFEF-ADA0AD39C13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82F0D66-8AE8-41F4-9061-60888B685A13}"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33622DF-8FEF-4AE6-B315-F2DE2E666851}"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040B6C2-DD12-47F5-960F-A4B0374935B8}"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A5FA8A9-32C8-49AA-96BB-196D550F80BC}"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19FC3137-81A6-4757-A3AC-E214008A5AA2}" type="datetimeFigureOut">
              <a:rPr lang="it-IT">
                <a:solidFill>
                  <a:prstClr val="black">
                    <a:tint val="75000"/>
                  </a:prstClr>
                </a:solidFill>
              </a:rPr>
              <a:pPr>
                <a:defRPr/>
              </a:pPr>
              <a:t>10/04/2010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8EDA8C7-C04C-4DA0-BF55-09CB11CF7D56}"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EF216E70-B39F-4DEF-8AF1-143B31D6C597}" type="datetimeFigureOut">
              <a:rPr lang="it-IT">
                <a:solidFill>
                  <a:prstClr val="black">
                    <a:tint val="75000"/>
                  </a:prstClr>
                </a:solidFill>
              </a:rPr>
              <a:pPr>
                <a:defRPr/>
              </a:pPr>
              <a:t>10/04/2010</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C238313-728A-403F-98F3-BE56680930B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822FC31-BF0E-45A2-9650-374E983313BA}" type="datetimeFigureOut">
              <a:rPr lang="it-IT">
                <a:solidFill>
                  <a:prstClr val="black">
                    <a:tint val="75000"/>
                  </a:prstClr>
                </a:solidFill>
              </a:rPr>
              <a:pPr>
                <a:defRPr/>
              </a:pPr>
              <a:t>10/04/2010</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E62075DD-F107-4236-A1A7-0A97FE9C641B}"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41A4C2-42F1-469E-A18B-74B7ED972EF4}" type="datetimeFigureOut">
              <a:rPr lang="it-IT">
                <a:solidFill>
                  <a:prstClr val="black">
                    <a:tint val="75000"/>
                  </a:prstClr>
                </a:solidFill>
              </a:rPr>
              <a:pPr>
                <a:defRPr/>
              </a:pPr>
              <a:t>10/04/2010</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E7EC1A2D-67DB-42EF-B2BC-E324305A6F8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2D6A4AF-681E-417B-AF08-0619BC7EAEF6}" type="datetimeFigureOut">
              <a:rPr lang="it-IT">
                <a:solidFill>
                  <a:prstClr val="black">
                    <a:tint val="75000"/>
                  </a:prstClr>
                </a:solidFill>
              </a:rPr>
              <a:pPr>
                <a:defRPr/>
              </a:pPr>
              <a:t>10/04/2010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36A49E63-86A1-4790-B1F9-C2C23451E93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64DD21C-01D3-45C3-8BA6-C06E9595BABE}" type="datetimeFigureOut">
              <a:rPr lang="it-IT">
                <a:solidFill>
                  <a:prstClr val="black">
                    <a:tint val="75000"/>
                  </a:prstClr>
                </a:solidFill>
              </a:rPr>
              <a:pPr>
                <a:defRPr/>
              </a:pPr>
              <a:t>10/04/2010</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F63B3E8-8104-4102-A329-8DB7D4CBFAD4}"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9C5E972-4C8B-4EE5-AE04-A8A27E07C5FA}"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D2FD8FF3-2600-462A-9D85-BC3F8F5C2AB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52E58D29-1558-43A4-AB88-8837D2379301}" type="slidenum">
              <a:rPr lang="ca-ES"/>
              <a:pPr>
                <a:defRPr/>
              </a:pPr>
              <a:t>‹N›</a:t>
            </a:fld>
            <a:endParaRPr lang="ca-ES"/>
          </a:p>
        </p:txBody>
      </p:sp>
    </p:spTree>
  </p:cSld>
  <p:clrMapOvr>
    <a:masterClrMapping/>
  </p:clrMapOvr>
  <p:transition spd="slow">
    <p:dissolv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50210E3-882A-4DD4-A239-C1A2A28FCDEB}"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C744BC5-92A7-4CB3-B970-813666DB6908}"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52F6C0-BF09-45D6-A322-2982CCC9C7E3}" type="slidenum">
              <a:rPr lang="it-IT"/>
              <a:pPr>
                <a:defRPr/>
              </a:pPr>
              <a:t>‹N›</a:t>
            </a:fld>
            <a:endParaRPr lang="it-IT"/>
          </a:p>
        </p:txBody>
      </p:sp>
    </p:spTree>
  </p:cSld>
  <p:clrMapOvr>
    <a:masterClrMapping/>
  </p:clrMapOvr>
  <p:transition spd="med">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9E128F6-49E4-4A5E-97E5-BBF922FFC043}" type="slidenum">
              <a:rPr lang="it-IT"/>
              <a:pPr>
                <a:defRPr/>
              </a:pPr>
              <a:t>‹N›</a:t>
            </a:fld>
            <a:endParaRPr lang="it-IT"/>
          </a:p>
        </p:txBody>
      </p:sp>
    </p:spTree>
  </p:cSld>
  <p:clrMapOvr>
    <a:masterClrMapping/>
  </p:clrMapOvr>
  <p:transition spd="med">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3AF468-F645-441C-ADF8-F3C022459B52}" type="slidenum">
              <a:rPr lang="it-IT"/>
              <a:pPr>
                <a:defRPr/>
              </a:pPr>
              <a:t>‹N›</a:t>
            </a:fld>
            <a:endParaRPr lang="it-IT"/>
          </a:p>
        </p:txBody>
      </p:sp>
    </p:spTree>
  </p:cSld>
  <p:clrMapOvr>
    <a:masterClrMapping/>
  </p:clrMapOvr>
  <p:transition spd="med">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50F4E99-40C0-44DB-8738-0EE9776FC9A2}" type="slidenum">
              <a:rPr lang="it-IT"/>
              <a:pPr>
                <a:defRPr/>
              </a:pPr>
              <a:t>‹N›</a:t>
            </a:fld>
            <a:endParaRPr lang="it-IT"/>
          </a:p>
        </p:txBody>
      </p:sp>
    </p:spTree>
  </p:cSld>
  <p:clrMapOvr>
    <a:masterClrMapping/>
  </p:clrMapOvr>
  <p:transition spd="med">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877575E-6E1B-485B-8AB4-99B9EF288426}" type="slidenum">
              <a:rPr lang="it-IT"/>
              <a:pPr>
                <a:defRPr/>
              </a:pPr>
              <a:t>‹N›</a:t>
            </a:fld>
            <a:endParaRPr lang="it-IT"/>
          </a:p>
        </p:txBody>
      </p:sp>
    </p:spTree>
  </p:cSld>
  <p:clrMapOvr>
    <a:masterClrMapping/>
  </p:clrMapOvr>
  <p:transition spd="med">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2F2C6E25-BAE8-4006-B91B-56F0B7C1F7BF}" type="slidenum">
              <a:rPr lang="it-IT"/>
              <a:pPr>
                <a:defRPr/>
              </a:pPr>
              <a:t>‹N›</a:t>
            </a:fld>
            <a:endParaRPr lang="it-IT"/>
          </a:p>
        </p:txBody>
      </p:sp>
    </p:spTree>
  </p:cSld>
  <p:clrMapOvr>
    <a:masterClrMapping/>
  </p:clrMapOvr>
  <p:transition spd="med">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6C4299AF-9542-4EE6-9040-B29DF650B1A2}" type="slidenum">
              <a:rPr lang="it-IT"/>
              <a:pPr>
                <a:defRPr/>
              </a:pPr>
              <a:t>‹N›</a:t>
            </a:fld>
            <a:endParaRPr lang="it-IT"/>
          </a:p>
        </p:txBody>
      </p:sp>
    </p:spTree>
  </p:cSld>
  <p:clrMapOvr>
    <a:masterClrMapping/>
  </p:clrMapOvr>
  <p:transition spd="med">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F2EC2B5-F390-4ED9-8AAE-DB3C2ECCF59E}" type="slidenum">
              <a:rPr lang="it-IT"/>
              <a:pPr>
                <a:defRPr/>
              </a:pPr>
              <a:t>‹N›</a:t>
            </a:fld>
            <a:endParaRPr lang="it-IT"/>
          </a:p>
        </p:txBody>
      </p:sp>
    </p:spTree>
  </p:cSld>
  <p:clrMapOvr>
    <a:masterClrMapping/>
  </p:clrMapOvr>
  <p:transition spd="med">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91FD011-12B4-46A7-90E2-233C633AEEA9}" type="slidenum">
              <a:rPr lang="ca-ES"/>
              <a:pPr>
                <a:defRPr/>
              </a:pPr>
              <a:t>‹N›</a:t>
            </a:fld>
            <a:endParaRPr lang="ca-ES"/>
          </a:p>
        </p:txBody>
      </p:sp>
    </p:spTree>
  </p:cSld>
  <p:clrMapOvr>
    <a:masterClrMapping/>
  </p:clrMapOvr>
  <p:transition spd="slow">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A0CB230-DCB7-43F9-AC67-9B9F369211CD}" type="slidenum">
              <a:rPr lang="it-IT"/>
              <a:pPr>
                <a:defRPr/>
              </a:pPr>
              <a:t>‹N›</a:t>
            </a:fld>
            <a:endParaRPr lang="it-IT"/>
          </a:p>
        </p:txBody>
      </p:sp>
    </p:spTree>
  </p:cSld>
  <p:clrMapOvr>
    <a:masterClrMapping/>
  </p:clrMapOvr>
  <p:transition spd="med">
    <p:dissolv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A664EA4-2533-4B1F-81E8-6A694830A02D}" type="slidenum">
              <a:rPr lang="it-IT"/>
              <a:pPr>
                <a:defRPr/>
              </a:pPr>
              <a:t>‹N›</a:t>
            </a:fld>
            <a:endParaRPr lang="it-IT"/>
          </a:p>
        </p:txBody>
      </p:sp>
    </p:spTree>
  </p:cSld>
  <p:clrMapOvr>
    <a:masterClrMapping/>
  </p:clrMapOvr>
  <p:transition spd="med">
    <p:dissolv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2F0354A-D6D6-4355-8A11-B9ED20E0B604}" type="slidenum">
              <a:rPr lang="it-IT"/>
              <a:pPr>
                <a:defRPr/>
              </a:pPr>
              <a:t>‹N›</a:t>
            </a:fld>
            <a:endParaRPr lang="it-IT"/>
          </a:p>
        </p:txBody>
      </p:sp>
    </p:spTree>
  </p:cSld>
  <p:clrMapOvr>
    <a:masterClrMapping/>
  </p:clrMapOvr>
  <p:transition spd="med">
    <p:dissolv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734DFC0-C031-4553-BF45-A2E8DCBBD4CE}"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DA1DD5E-7AFC-4C63-A988-B350C9D56387}" type="slidenum">
              <a:rPr lang="it-IT"/>
              <a:pPr>
                <a:defRPr/>
              </a:pPr>
              <a:t>‹N›</a:t>
            </a:fld>
            <a:endParaRPr lang="it-IT"/>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EEF9012-F14C-4096-A3FD-9A0AE242DBD6}"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CC81264-83E3-4890-864B-317CD0E640A8}" type="slidenum">
              <a:rPr lang="it-IT"/>
              <a:pPr>
                <a:defRPr/>
              </a:pPr>
              <a:t>‹N›</a:t>
            </a:fld>
            <a:endParaRPr lang="it-IT"/>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5AE586-735F-43B1-A21A-66366B5B2731}"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985A820-EB0A-4F21-8F7B-CF2AD7D186B0}" type="slidenum">
              <a:rPr lang="it-IT"/>
              <a:pPr>
                <a:defRPr/>
              </a:pPr>
              <a:t>‹N›</a:t>
            </a:fld>
            <a:endParaRPr lang="it-IT"/>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24DA48F-DE35-4AA3-B6FF-388CE9B981C0}"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FE7B77D-7F2C-4AA3-965D-2A9BCAD3BD5A}" type="slidenum">
              <a:rPr lang="it-IT"/>
              <a:pPr>
                <a:defRPr/>
              </a:pPr>
              <a:t>‹N›</a:t>
            </a:fld>
            <a:endParaRPr lang="it-IT"/>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2AD8E2C-0237-40C9-8922-5B3DE61601E2}" type="datetimeFigureOut">
              <a:rPr lang="it-IT"/>
              <a:pPr>
                <a:defRPr/>
              </a:pPr>
              <a:t>10/04/2010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9864084B-6C1D-47B8-9794-DE4183FD45D5}" type="slidenum">
              <a:rPr lang="it-IT"/>
              <a:pPr>
                <a:defRPr/>
              </a:pPr>
              <a:t>‹N›</a:t>
            </a:fld>
            <a:endParaRPr lang="it-IT"/>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127CF79-B5E5-4FA6-9407-37F60A2AF67D}" type="datetimeFigureOut">
              <a:rPr lang="it-IT"/>
              <a:pPr>
                <a:defRPr/>
              </a:pPr>
              <a:t>10/04/2010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98D66BD-A5C6-498A-A377-1DB41581F9C4}" type="slidenum">
              <a:rPr lang="it-IT"/>
              <a:pPr>
                <a:defRPr/>
              </a:pPr>
              <a:t>‹N›</a:t>
            </a:fld>
            <a:endParaRPr lang="it-IT"/>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E87C204-62B2-4AED-A96F-EC7D9E1DFEF7}" type="datetimeFigureOut">
              <a:rPr lang="it-IT"/>
              <a:pPr>
                <a:defRPr/>
              </a:pPr>
              <a:t>10/04/2010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66D519F-8AE3-4AE6-AB94-56E1DCCFA8F9}"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06E3925-B008-4061-A4F1-B09C141436F4}" type="slidenum">
              <a:rPr lang="ca-ES"/>
              <a:pPr>
                <a:defRPr/>
              </a:pPr>
              <a:t>‹N›</a:t>
            </a:fld>
            <a:endParaRPr lang="ca-ES"/>
          </a:p>
        </p:txBody>
      </p:sp>
    </p:spTree>
  </p:cSld>
  <p:clrMapOvr>
    <a:masterClrMapping/>
  </p:clrMapOvr>
  <p:transition spd="slow">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63CE63ED-3884-4987-9025-A95301CE158A}"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97B0CBF-C805-4CBA-A921-73FB42574466}" type="slidenum">
              <a:rPr lang="it-IT"/>
              <a:pPr>
                <a:defRPr/>
              </a:pPr>
              <a:t>‹N›</a:t>
            </a:fld>
            <a:endParaRPr lang="it-IT"/>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7629D1-5AD8-4095-81C9-52706457CC2A}"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B86B5A6-DBB5-495E-8FF6-0B72B0A19467}" type="slidenum">
              <a:rPr lang="it-IT"/>
              <a:pPr>
                <a:defRPr/>
              </a:pPr>
              <a:t>‹N›</a:t>
            </a:fld>
            <a:endParaRPr lang="it-IT"/>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F609693-C48D-4523-84C0-779ED7BD05A5}"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CA52C92-273C-4006-83BA-A8B8E6CFB561}" type="slidenum">
              <a:rPr lang="it-IT"/>
              <a:pPr>
                <a:defRPr/>
              </a:pPr>
              <a:t>‹N›</a:t>
            </a:fld>
            <a:endParaRPr lang="it-IT"/>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07947BA-4880-4FC4-86F9-1916F984B4D8}"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CA9D001-5041-443D-992C-E9954CE76441}" type="slidenum">
              <a:rPr lang="it-IT"/>
              <a:pPr>
                <a:defRPr/>
              </a:pPr>
              <a:t>‹N›</a:t>
            </a:fld>
            <a:endParaRPr lang="it-IT"/>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3AEFA12-D263-484F-A949-5676EFFC25DB}" type="slidenum">
              <a:rPr lang="ca-ES"/>
              <a:pPr>
                <a:defRPr/>
              </a:pPr>
              <a:t>‹N›</a:t>
            </a:fld>
            <a:endParaRPr lang="ca-ES"/>
          </a:p>
        </p:txBody>
      </p:sp>
    </p:spTree>
  </p:cSld>
  <p:clrMapOvr>
    <a:masterClrMapping/>
  </p:clrMapOvr>
  <p:transition spd="slow">
    <p:dissolv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B5218C5-6EBD-42F7-8307-A1A2D888A9F0}" type="slidenum">
              <a:rPr lang="ca-ES"/>
              <a:pPr>
                <a:defRPr/>
              </a:pPr>
              <a:t>‹N›</a:t>
            </a:fld>
            <a:endParaRPr lang="ca-ES"/>
          </a:p>
        </p:txBody>
      </p:sp>
    </p:spTree>
  </p:cSld>
  <p:clrMapOvr>
    <a:masterClrMapping/>
  </p:clrMapOvr>
  <p:transition spd="slow">
    <p:dissolv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310330E-5BDA-4E21-8256-2E34DD06BE51}" type="slidenum">
              <a:rPr lang="ca-ES"/>
              <a:pPr>
                <a:defRPr/>
              </a:pPr>
              <a:t>‹N›</a:t>
            </a:fld>
            <a:endParaRPr lang="ca-ES"/>
          </a:p>
        </p:txBody>
      </p:sp>
    </p:spTree>
  </p:cSld>
  <p:clrMapOvr>
    <a:masterClrMapping/>
  </p:clrMapOvr>
  <p:transition spd="slow">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E5883D7-A1F7-46E3-8B63-CCB7FA2E6DBD}" type="slidenum">
              <a:rPr lang="ca-ES"/>
              <a:pPr>
                <a:defRPr/>
              </a:pPr>
              <a:t>‹N›</a:t>
            </a:fld>
            <a:endParaRPr lang="ca-ES"/>
          </a:p>
        </p:txBody>
      </p:sp>
    </p:spTree>
  </p:cSld>
  <p:clrMapOvr>
    <a:masterClrMapping/>
  </p:clrMapOvr>
  <p:transition spd="slow">
    <p:dissolv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BB99990-E059-4BF3-B08C-523AF248642F}" type="slidenum">
              <a:rPr lang="ca-ES"/>
              <a:pPr>
                <a:defRPr/>
              </a:pPr>
              <a:t>‹N›</a:t>
            </a:fld>
            <a:endParaRPr lang="ca-ES"/>
          </a:p>
        </p:txBody>
      </p:sp>
    </p:spTree>
  </p:cSld>
  <p:clrMapOvr>
    <a:masterClrMapping/>
  </p:clrMapOvr>
  <p:transition spd="slow">
    <p:dissolv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2A9B5D4B-0F05-4A84-BDEA-2066F65ECA4D}" type="slidenum">
              <a:rPr lang="ca-ES"/>
              <a:pPr>
                <a:defRPr/>
              </a:pPr>
              <a:t>‹N›</a:t>
            </a:fld>
            <a:endParaRPr lang="ca-ES"/>
          </a:p>
        </p:txBody>
      </p:sp>
    </p:spTree>
  </p:cSld>
  <p:clrMapOvr>
    <a:masterClrMapping/>
  </p:clrMapOvr>
  <p:transition spd="slow">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B737897-8BF3-4E17-91D5-F7367B39417C}" type="slidenum">
              <a:rPr lang="ca-ES"/>
              <a:pPr>
                <a:defRPr/>
              </a:pPr>
              <a:t>‹N›</a:t>
            </a:fld>
            <a:endParaRPr lang="ca-ES"/>
          </a:p>
        </p:txBody>
      </p:sp>
    </p:spTree>
  </p:cSld>
  <p:clrMapOvr>
    <a:masterClrMapping/>
  </p:clrMapOvr>
  <p:transition spd="slow">
    <p:dissolv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AC447E57-4679-4BAB-87A5-A28C38683D1F}" type="slidenum">
              <a:rPr lang="ca-ES"/>
              <a:pPr>
                <a:defRPr/>
              </a:pPr>
              <a:t>‹N›</a:t>
            </a:fld>
            <a:endParaRPr lang="ca-ES"/>
          </a:p>
        </p:txBody>
      </p:sp>
    </p:spTree>
  </p:cSld>
  <p:clrMapOvr>
    <a:masterClrMapping/>
  </p:clrMapOvr>
  <p:transition spd="slow">
    <p:dissolv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377A400-4877-48FB-B019-167E25B2216E}" type="slidenum">
              <a:rPr lang="ca-ES"/>
              <a:pPr>
                <a:defRPr/>
              </a:pPr>
              <a:t>‹N›</a:t>
            </a:fld>
            <a:endParaRPr lang="ca-ES"/>
          </a:p>
        </p:txBody>
      </p:sp>
    </p:spTree>
  </p:cSld>
  <p:clrMapOvr>
    <a:masterClrMapping/>
  </p:clrMapOvr>
  <p:transition spd="slow">
    <p:dissolv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95C458BF-451E-4F1C-A6F5-20EB8BB76FE7}" type="slidenum">
              <a:rPr lang="ca-ES"/>
              <a:pPr>
                <a:defRPr/>
              </a:pPr>
              <a:t>‹N›</a:t>
            </a:fld>
            <a:endParaRPr lang="ca-ES"/>
          </a:p>
        </p:txBody>
      </p:sp>
    </p:spTree>
  </p:cSld>
  <p:clrMapOvr>
    <a:masterClrMapping/>
  </p:clrMapOvr>
  <p:transition spd="slow">
    <p:dissolv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33F1F917-0C1A-4569-9221-491D7DC4377F}" type="slidenum">
              <a:rPr lang="ca-ES"/>
              <a:pPr>
                <a:defRPr/>
              </a:pPr>
              <a:t>‹N›</a:t>
            </a:fld>
            <a:endParaRPr lang="ca-ES"/>
          </a:p>
        </p:txBody>
      </p:sp>
    </p:spTree>
  </p:cSld>
  <p:clrMapOvr>
    <a:masterClrMapping/>
  </p:clrMapOvr>
  <p:transition spd="slow">
    <p:dissolv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9A65F2F-F2EF-40B3-97CB-2A722A32995B}" type="slidenum">
              <a:rPr lang="ca-ES"/>
              <a:pPr>
                <a:defRPr/>
              </a:pPr>
              <a:t>‹N›</a:t>
            </a:fld>
            <a:endParaRPr lang="ca-ES"/>
          </a:p>
        </p:txBody>
      </p:sp>
    </p:spTree>
  </p:cSld>
  <p:clrMapOvr>
    <a:masterClrMapping/>
  </p:clrMapOvr>
  <p:transition spd="slow">
    <p:dissolv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B06820C9-6820-4E44-A8D4-423FFC9C27E6}"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7295F46-CE43-4C89-9EF5-CDAB711BC8DA}" type="slidenum">
              <a:rPr lang="it-IT"/>
              <a:pPr>
                <a:defRPr/>
              </a:pPr>
              <a:t>‹N›</a:t>
            </a:fld>
            <a:endParaRPr lang="it-IT"/>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8578841-6B7C-4445-AEC2-9DE3B5DDD4E8}"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89BEA3F-E4BE-4D9B-9CFA-AEC04E85FDE4}" type="slidenum">
              <a:rPr lang="it-IT"/>
              <a:pPr>
                <a:defRPr/>
              </a:pPr>
              <a:t>‹N›</a:t>
            </a:fld>
            <a:endParaRPr lang="it-IT"/>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25C0D2C-A73B-4919-8667-2915EB474250}"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35719FC-FE6D-47D2-BC0F-9E8E63866653}"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574A0F77-CD27-4D5C-AD67-7762DA3CB12B}"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A173F87-83DC-4E26-8AEE-7E1CE476FAF6}" type="slidenum">
              <a:rPr lang="it-IT"/>
              <a:pPr>
                <a:defRPr/>
              </a:pPr>
              <a:t>‹N›</a:t>
            </a:fld>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0605815-19FF-4936-81B6-0B5B1541B22F}" type="datetimeFigureOut">
              <a:rPr lang="it-IT"/>
              <a:pPr>
                <a:defRPr/>
              </a:pPr>
              <a:t>10/04/2010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8754930-7B4A-4FEA-8EB7-0A202D928DE4}"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6A6440BF-E417-48F6-9A9E-1ED173385581}" type="slidenum">
              <a:rPr lang="ca-ES"/>
              <a:pPr>
                <a:defRPr/>
              </a:pPr>
              <a:t>‹N›</a:t>
            </a:fld>
            <a:endParaRPr lang="ca-ES"/>
          </a:p>
        </p:txBody>
      </p:sp>
    </p:spTree>
  </p:cSld>
  <p:clrMapOvr>
    <a:masterClrMapping/>
  </p:clrMapOvr>
  <p:transition spd="slow">
    <p:dissolv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E5141662-FC14-4CAD-8994-F544F49C5537}" type="datetimeFigureOut">
              <a:rPr lang="it-IT"/>
              <a:pPr>
                <a:defRPr/>
              </a:pPr>
              <a:t>10/04/2010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F6A6AF5-5690-4DBD-BE40-B8EBEC949F12}" type="slidenum">
              <a:rPr lang="it-IT"/>
              <a:pPr>
                <a:defRPr/>
              </a:pPr>
              <a:t>‹N›</a:t>
            </a:fld>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4087BDEF-28C4-4CDE-BC74-03123439CAEA}" type="datetimeFigureOut">
              <a:rPr lang="it-IT"/>
              <a:pPr>
                <a:defRPr/>
              </a:pPr>
              <a:t>10/04/2010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B69E43A-E300-4C54-A9E2-528E01466418}" type="slidenum">
              <a:rPr lang="it-IT"/>
              <a:pPr>
                <a:defRPr/>
              </a:pPr>
              <a:t>‹N›</a:t>
            </a:fld>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E1395EC-AA3E-43BA-81CF-5CDEEA9517F0}"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F975AD1-2400-4758-BE8B-2F250D7BAF8A}" type="slidenum">
              <a:rPr lang="it-IT"/>
              <a:pPr>
                <a:defRPr/>
              </a:pPr>
              <a:t>‹N›</a:t>
            </a:fld>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456C9E5-F105-4E98-A396-8B0F9B0205CF}"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54F7EE7-727B-4094-89CC-41E09D0330B1}" type="slidenum">
              <a:rPr lang="it-IT"/>
              <a:pPr>
                <a:defRPr/>
              </a:pPr>
              <a:t>‹N›</a:t>
            </a:fld>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37035BA-989F-4C22-B54A-E5E712B838B5}"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5E983E3-D0BC-483C-9380-D34D2365AF32}" type="slidenum">
              <a:rPr lang="it-IT"/>
              <a:pPr>
                <a:defRPr/>
              </a:pPr>
              <a:t>‹N›</a:t>
            </a:fld>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1D47846-EC81-420F-BA74-C792EF0CAA24}"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E2C4EBC-E9E5-4E27-8234-76B891BC7BB3}" type="slidenum">
              <a:rPr lang="it-IT"/>
              <a:pPr>
                <a:defRPr/>
              </a:pPr>
              <a:t>‹N›</a:t>
            </a:fld>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202FF657-97FE-4CE6-80BB-706057D48049}"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FB76448-83C3-436C-BEC5-5093C7B331A3}" type="slidenum">
              <a:rPr lang="it-IT"/>
              <a:pPr>
                <a:defRPr/>
              </a:pPr>
              <a:t>‹N›</a:t>
            </a:fld>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5AA2B57-E2A4-4285-B608-AB9EC458B38B}"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0A6ECF0-4CDB-4796-ADDE-5CBB2FADB2ED}" type="slidenum">
              <a:rPr lang="it-IT"/>
              <a:pPr>
                <a:defRPr/>
              </a:pPr>
              <a:t>‹N›</a:t>
            </a:fld>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B01A6939-613E-4160-AB97-D5FAA711D381}"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D09F236-442F-4FE7-BE98-AA18E63FFB3E}" type="slidenum">
              <a:rPr lang="it-IT"/>
              <a:pPr>
                <a:defRPr/>
              </a:pPr>
              <a:t>‹N›</a:t>
            </a:fld>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64A1025-0992-4E6D-A828-BD96A066FE97}"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AA5CD24-05C3-457F-8226-DDDA49AE3383}"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42ADCA56-E591-4285-B533-2A20CE7C37DE}" type="slidenum">
              <a:rPr lang="ca-ES"/>
              <a:pPr>
                <a:defRPr/>
              </a:pPr>
              <a:t>‹N›</a:t>
            </a:fld>
            <a:endParaRPr lang="ca-ES"/>
          </a:p>
        </p:txBody>
      </p:sp>
    </p:spTree>
  </p:cSld>
  <p:clrMapOvr>
    <a:masterClrMapping/>
  </p:clrMapOvr>
  <p:transition spd="slow">
    <p:dissolv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00986B01-3409-4641-9E76-6EE3694AC5A1}" type="datetimeFigureOut">
              <a:rPr lang="it-IT"/>
              <a:pPr>
                <a:defRPr/>
              </a:pPr>
              <a:t>10/04/2010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4F6631F5-6A4E-45F8-A413-72D9AEFDCC19}" type="slidenum">
              <a:rPr lang="it-IT"/>
              <a:pPr>
                <a:defRPr/>
              </a:pPr>
              <a:t>‹N›</a:t>
            </a:fld>
            <a:endParaRPr lang="it-IT"/>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1850AFF8-62FC-469F-ABF8-40C7A088AD58}" type="datetimeFigureOut">
              <a:rPr lang="it-IT"/>
              <a:pPr>
                <a:defRPr/>
              </a:pPr>
              <a:t>10/04/2010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E003802-D49D-4A03-A771-8962FA54C471}" type="slidenum">
              <a:rPr lang="it-IT"/>
              <a:pPr>
                <a:defRPr/>
              </a:pPr>
              <a:t>‹N›</a:t>
            </a:fld>
            <a:endParaRPr lang="it-IT"/>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A00A686-DD8C-4768-A4C3-471448EC6DD4}" type="datetimeFigureOut">
              <a:rPr lang="it-IT"/>
              <a:pPr>
                <a:defRPr/>
              </a:pPr>
              <a:t>10/04/2010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0F08F59-CE6B-44F8-99F7-ED8176699C3C}" type="slidenum">
              <a:rPr lang="it-IT"/>
              <a:pPr>
                <a:defRPr/>
              </a:pPr>
              <a:t>‹N›</a:t>
            </a:fld>
            <a:endParaRPr lang="it-IT"/>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DD14D83-9BCB-449F-9611-B3A1B3A9AA67}"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643998B-1D4A-414A-9F18-FE9456BA8612}" type="slidenum">
              <a:rPr lang="it-IT"/>
              <a:pPr>
                <a:defRPr/>
              </a:pPr>
              <a:t>‹N›</a:t>
            </a:fld>
            <a:endParaRPr lang="it-IT"/>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D962402-62CA-4696-A386-C2ECFC7F058E}"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5C7FF84-1246-492E-A3D8-AE38267520A9}" type="slidenum">
              <a:rPr lang="it-IT"/>
              <a:pPr>
                <a:defRPr/>
              </a:pPr>
              <a:t>‹N›</a:t>
            </a:fld>
            <a:endParaRPr lang="it-IT"/>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F278395-E3FE-4448-8E43-6D25DED09861}"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0242994-E4E7-4E06-B4D4-F6897BCC6F26}" type="slidenum">
              <a:rPr lang="it-IT"/>
              <a:pPr>
                <a:defRPr/>
              </a:pPr>
              <a:t>‹N›</a:t>
            </a:fld>
            <a:endParaRPr lang="it-IT"/>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AF88D2-3061-41D4-8C81-20BB53E70732}"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06466E6-1FB0-4FE1-A1E5-D0DA4ED33381}" type="slidenum">
              <a:rPr lang="it-IT"/>
              <a:pPr>
                <a:defRPr/>
              </a:pPr>
              <a:t>‹N›</a:t>
            </a:fld>
            <a:endParaRPr lang="it-IT"/>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125DA188-FA15-47AC-A9DE-5C6C4A78497C}"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95C5C35-A396-4DE9-BF96-63DB17F171C9}" type="slidenum">
              <a:rPr lang="it-IT"/>
              <a:pPr>
                <a:defRPr/>
              </a:pPr>
              <a:t>‹N›</a:t>
            </a:fld>
            <a:endParaRPr lang="it-IT"/>
          </a:p>
        </p:txBody>
      </p:sp>
    </p:spTree>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64A069E-3726-4AD9-9518-AD8A6ED4F3B9}"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E52673-031F-4083-AFE7-26E2F3372FCA}" type="slidenum">
              <a:rPr lang="it-IT"/>
              <a:pPr>
                <a:defRPr/>
              </a:pPr>
              <a:t>‹N›</a:t>
            </a:fld>
            <a:endParaRPr lang="it-IT"/>
          </a:p>
        </p:txBody>
      </p:sp>
    </p:spTree>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8146F88-3320-4EDC-A17B-39E2033DAA9A}"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4DF657-AD5B-4EB6-A16D-9E85DE32B27B}" type="slidenum">
              <a:rPr lang="it-IT"/>
              <a:pPr>
                <a:defRPr/>
              </a:pPr>
              <a:t>‹N›</a:t>
            </a:fld>
            <a:endParaRPr lang="it-IT"/>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E1C1174B-C786-48DB-88B2-24E4CDD29E9F}" type="slidenum">
              <a:rPr lang="ca-ES"/>
              <a:pPr>
                <a:defRPr/>
              </a:pPr>
              <a:t>‹N›</a:t>
            </a:fld>
            <a:endParaRPr lang="ca-ES"/>
          </a:p>
        </p:txBody>
      </p:sp>
    </p:spTree>
  </p:cSld>
  <p:clrMapOvr>
    <a:masterClrMapping/>
  </p:clrMapOvr>
  <p:transition spd="slow">
    <p:dissolv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05FBF0CE-FDAA-4855-AB4E-E69DF22CD6D7}"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ECA87B9-726F-4616-8FB7-C6D7FFF7CF99}" type="slidenum">
              <a:rPr lang="it-IT"/>
              <a:pPr>
                <a:defRPr/>
              </a:pPr>
              <a:t>‹N›</a:t>
            </a:fld>
            <a:endParaRPr lang="it-IT"/>
          </a:p>
        </p:txBody>
      </p:sp>
    </p:spTree>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67C9B3A-F04F-4DA7-A312-3E8C750684A2}" type="datetimeFigureOut">
              <a:rPr lang="it-IT"/>
              <a:pPr>
                <a:defRPr/>
              </a:pPr>
              <a:t>10/04/2010</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1D492EDC-DED8-47D6-8809-B439410ECB0A}" type="slidenum">
              <a:rPr lang="it-IT"/>
              <a:pPr>
                <a:defRPr/>
              </a:pPr>
              <a:t>‹N›</a:t>
            </a:fld>
            <a:endParaRPr lang="it-IT"/>
          </a:p>
        </p:txBody>
      </p:sp>
    </p:spTree>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084B97D-96AF-4517-8D7A-5A93CA132F31}" type="datetimeFigureOut">
              <a:rPr lang="it-IT"/>
              <a:pPr>
                <a:defRPr/>
              </a:pPr>
              <a:t>10/04/2010</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A579CDB4-0CCD-4A06-8352-4464BA0D7EED}" type="slidenum">
              <a:rPr lang="it-IT"/>
              <a:pPr>
                <a:defRPr/>
              </a:pPr>
              <a:t>‹N›</a:t>
            </a:fld>
            <a:endParaRPr lang="it-IT"/>
          </a:p>
        </p:txBody>
      </p:sp>
    </p:spTree>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11F57C6-2F8C-4BE7-9E57-E25327445AA7}" type="datetimeFigureOut">
              <a:rPr lang="it-IT"/>
              <a:pPr>
                <a:defRPr/>
              </a:pPr>
              <a:t>10/04/2010</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1BD62258-6328-4D57-B1E4-A0FA819B5113}" type="slidenum">
              <a:rPr lang="it-IT"/>
              <a:pPr>
                <a:defRPr/>
              </a:pPr>
              <a:t>‹N›</a:t>
            </a:fld>
            <a:endParaRPr lang="it-IT"/>
          </a:p>
        </p:txBody>
      </p:sp>
    </p:spTree>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DE2BB40-9D52-4698-9ED9-2CE5EE8BBEB4}"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901DDEE-BDE3-456C-8660-F89A3D1DF913}" type="slidenum">
              <a:rPr lang="it-IT"/>
              <a:pPr>
                <a:defRPr/>
              </a:pPr>
              <a:t>‹N›</a:t>
            </a:fld>
            <a:endParaRPr lang="it-IT"/>
          </a:p>
        </p:txBody>
      </p:sp>
    </p:spTree>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1DC9ADF-5423-485B-A8D9-BC07D96AFA13}" type="datetimeFigureOut">
              <a:rPr lang="it-IT"/>
              <a:pPr>
                <a:defRPr/>
              </a:pPr>
              <a:t>10/04/2010</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B6C199-7090-450E-B1D6-0FDD31182CFB}" type="slidenum">
              <a:rPr lang="it-IT"/>
              <a:pPr>
                <a:defRPr/>
              </a:pPr>
              <a:t>‹N›</a:t>
            </a:fld>
            <a:endParaRPr lang="it-IT"/>
          </a:p>
        </p:txBody>
      </p:sp>
    </p:spTree>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E83B22E-539B-4297-BDD1-D555BB0AC2C8}"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CD50C4B-03DB-4A5A-8661-278F9F325F61}" type="slidenum">
              <a:rPr lang="it-IT"/>
              <a:pPr>
                <a:defRPr/>
              </a:pPr>
              <a:t>‹N›</a:t>
            </a:fld>
            <a:endParaRPr lang="it-IT"/>
          </a:p>
        </p:txBody>
      </p:sp>
    </p:spTree>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66A090-A84B-442F-9BA0-608BE501544A}"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51C80F5-BFE9-4F22-BB2E-F642A594C38C}" type="slidenum">
              <a:rPr lang="it-IT"/>
              <a:pPr>
                <a:defRPr/>
              </a:pPr>
              <a:t>‹N›</a:t>
            </a:fld>
            <a:endParaRPr lang="it-IT"/>
          </a:p>
        </p:txBody>
      </p:sp>
    </p:spTree>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FCACE0A1-93C8-4C53-A29C-A31899F224BD}" type="slidenum">
              <a:rPr lang="ca-ES"/>
              <a:pPr>
                <a:defRPr/>
              </a:pPr>
              <a:t>‹N›</a:t>
            </a:fld>
            <a:endParaRPr lang="ca-ES"/>
          </a:p>
        </p:txBody>
      </p:sp>
    </p:spTree>
  </p:cSld>
  <p:clrMapOvr>
    <a:masterClrMapping/>
  </p:clrMapOvr>
  <p:transition spd="slow">
    <p:dissolv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BE4D639C-C1B1-47FD-8DDE-2952B38BDB51}" type="slidenum">
              <a:rPr lang="ca-ES"/>
              <a:pPr>
                <a:defRPr/>
              </a:pPr>
              <a:t>‹N›</a:t>
            </a:fld>
            <a:endParaRPr lang="ca-ES"/>
          </a:p>
        </p:txBody>
      </p:sp>
    </p:spTree>
  </p:cSld>
  <p:clrMapOvr>
    <a:masterClrMapping/>
  </p:clrMapOvr>
  <p:transition spd="slow">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087CB03C-37A1-4307-B7F3-060C53E4ADC0}" type="slidenum">
              <a:rPr lang="ca-ES"/>
              <a:pPr>
                <a:defRPr/>
              </a:pPr>
              <a:t>‹N›</a:t>
            </a:fld>
            <a:endParaRPr lang="ca-ES"/>
          </a:p>
        </p:txBody>
      </p:sp>
    </p:spTree>
  </p:cSld>
  <p:clrMapOvr>
    <a:masterClrMapping/>
  </p:clrMapOvr>
  <p:transition spd="slow">
    <p:dissolv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070DD2C-EACA-40D8-AB9F-39E5E0FB7272}" type="slidenum">
              <a:rPr lang="ca-ES"/>
              <a:pPr>
                <a:defRPr/>
              </a:pPr>
              <a:t>‹N›</a:t>
            </a:fld>
            <a:endParaRPr lang="ca-ES"/>
          </a:p>
        </p:txBody>
      </p:sp>
    </p:spTree>
  </p:cSld>
  <p:clrMapOvr>
    <a:masterClrMapping/>
  </p:clrMapOvr>
  <p:transition spd="slow">
    <p:dissolv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EDEAE171-7673-451F-8DFC-9AF075907BD9}" type="slidenum">
              <a:rPr lang="ca-ES"/>
              <a:pPr>
                <a:defRPr/>
              </a:pPr>
              <a:t>‹N›</a:t>
            </a:fld>
            <a:endParaRPr lang="ca-ES"/>
          </a:p>
        </p:txBody>
      </p:sp>
    </p:spTree>
  </p:cSld>
  <p:clrMapOvr>
    <a:masterClrMapping/>
  </p:clrMapOvr>
  <p:transition spd="slow">
    <p:dissolv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DBF822E-A59A-42BA-8D53-BA3B3448FC49}" type="slidenum">
              <a:rPr lang="ca-ES"/>
              <a:pPr>
                <a:defRPr/>
              </a:pPr>
              <a:t>‹N›</a:t>
            </a:fld>
            <a:endParaRPr lang="ca-ES"/>
          </a:p>
        </p:txBody>
      </p:sp>
    </p:spTree>
  </p:cSld>
  <p:clrMapOvr>
    <a:masterClrMapping/>
  </p:clrMapOvr>
  <p:transition spd="slow">
    <p:dissolv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C767B9A1-336C-414D-BDA9-224B44818679}" type="slidenum">
              <a:rPr lang="ca-ES"/>
              <a:pPr>
                <a:defRPr/>
              </a:pPr>
              <a:t>‹N›</a:t>
            </a:fld>
            <a:endParaRPr lang="ca-ES"/>
          </a:p>
        </p:txBody>
      </p:sp>
    </p:spTree>
  </p:cSld>
  <p:clrMapOvr>
    <a:masterClrMapping/>
  </p:clrMapOvr>
  <p:transition spd="slow">
    <p:dissolv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5D3B938-DF5D-4F58-8BD3-C508098692C3}" type="slidenum">
              <a:rPr lang="ca-ES"/>
              <a:pPr>
                <a:defRPr/>
              </a:pPr>
              <a:t>‹N›</a:t>
            </a:fld>
            <a:endParaRPr lang="ca-ES"/>
          </a:p>
        </p:txBody>
      </p:sp>
    </p:spTree>
  </p:cSld>
  <p:clrMapOvr>
    <a:masterClrMapping/>
  </p:clrMapOvr>
  <p:transition spd="slow">
    <p:dissolv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A955F94-52C0-4F9F-B7E1-B77B9BCF1A01}" type="slidenum">
              <a:rPr lang="ca-ES"/>
              <a:pPr>
                <a:defRPr/>
              </a:pPr>
              <a:t>‹N›</a:t>
            </a:fld>
            <a:endParaRPr lang="ca-ES"/>
          </a:p>
        </p:txBody>
      </p:sp>
    </p:spTree>
  </p:cSld>
  <p:clrMapOvr>
    <a:masterClrMapping/>
  </p:clrMapOvr>
  <p:transition spd="slow">
    <p:dissolv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35D412FC-F4CF-4E51-B4E4-6D885D3A7957}" type="slidenum">
              <a:rPr lang="ca-ES"/>
              <a:pPr>
                <a:defRPr/>
              </a:pPr>
              <a:t>‹N›</a:t>
            </a:fld>
            <a:endParaRPr lang="ca-ES"/>
          </a:p>
        </p:txBody>
      </p:sp>
    </p:spTree>
  </p:cSld>
  <p:clrMapOvr>
    <a:masterClrMapping/>
  </p:clrMapOvr>
  <p:transition spd="slow">
    <p:dissolv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4AD21752-3E5E-4696-9CA2-06C2948E617C}" type="slidenum">
              <a:rPr lang="ca-ES"/>
              <a:pPr>
                <a:defRPr/>
              </a:pPr>
              <a:t>‹N›</a:t>
            </a:fld>
            <a:endParaRPr lang="ca-ES"/>
          </a:p>
        </p:txBody>
      </p:sp>
    </p:spTree>
  </p:cSld>
  <p:clrMapOvr>
    <a:masterClrMapping/>
  </p:clrMapOvr>
  <p:transition spd="slow">
    <p:dissolv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9B6BA21-8240-410F-A39F-C52B5415FADB}" type="slidenum">
              <a:rPr lang="ca-ES"/>
              <a:pPr>
                <a:defRPr/>
              </a:pPr>
              <a:t>‹N›</a:t>
            </a:fld>
            <a:endParaRPr lang="ca-ES"/>
          </a:p>
        </p:txBody>
      </p:sp>
    </p:spTree>
  </p:cSld>
  <p:clrMapOvr>
    <a:masterClrMapping/>
  </p:clrMapOvr>
  <p:transition spd="slow">
    <p:dissolv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C361BCCA-9FD3-4214-BEE5-9A12E9DE049B}"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08E5749-7733-4113-99A9-5911C0930B4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253A3BF-C824-4EB6-86D6-4D6D4D32094C}" type="slidenum">
              <a:rPr lang="ca-ES"/>
              <a:pPr>
                <a:defRPr/>
              </a:pPr>
              <a:t>‹N›</a:t>
            </a:fld>
            <a:endParaRPr lang="ca-ES"/>
          </a:p>
        </p:txBody>
      </p:sp>
    </p:spTree>
  </p:cSld>
  <p:clrMapOvr>
    <a:masterClrMapping/>
  </p:clrMapOvr>
  <p:transition spd="slow">
    <p:dissolv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B08E3DFF-BB07-46EE-8187-1B0A155140A0}"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66D9FE0-BA91-48F3-B668-70739B019BB5}" type="slidenum">
              <a:rPr lang="it-IT"/>
              <a:pPr>
                <a:defRPr/>
              </a:pPr>
              <a:t>‹N›</a:t>
            </a:fld>
            <a:endParaRPr lang="it-IT"/>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A6B8F11-82B6-4B35-B374-2339B9F905F4}"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F30EF5B3-943E-4C3C-B75F-089E24D23FCE}" type="slidenum">
              <a:rPr lang="it-IT"/>
              <a:pPr>
                <a:defRPr/>
              </a:pPr>
              <a:t>‹N›</a:t>
            </a:fld>
            <a:endParaRPr lang="it-IT"/>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095CE50D-9845-4EF6-B9F3-3209D525B3D3}" type="datetimeFigureOut">
              <a:rPr lang="it-IT"/>
              <a:pPr>
                <a:defRPr/>
              </a:pPr>
              <a:t>10/04/2010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DD94F557-A012-40FC-A161-74F0E1D6EA64}" type="slidenum">
              <a:rPr lang="it-IT"/>
              <a:pPr>
                <a:defRPr/>
              </a:pPr>
              <a:t>‹N›</a:t>
            </a:fld>
            <a:endParaRPr lang="it-IT"/>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55DD90BA-1D26-4A3C-89D7-4FAA220B14BD}" type="datetimeFigureOut">
              <a:rPr lang="it-IT"/>
              <a:pPr>
                <a:defRPr/>
              </a:pPr>
              <a:t>10/04/2010</a:t>
            </a:fld>
            <a:endParaRPr lang="it-IT"/>
          </a:p>
        </p:txBody>
      </p:sp>
      <p:sp>
        <p:nvSpPr>
          <p:cNvPr id="8" name="Segnaposto piè di pagina 7"/>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9" name="Segnaposto numero diapositiva 8"/>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3CB3327-72FC-4F22-8339-EA752E05EEFA}" type="slidenum">
              <a:rPr lang="it-IT"/>
              <a:pPr>
                <a:defRPr/>
              </a:pPr>
              <a:t>‹N›</a:t>
            </a:fld>
            <a:endParaRPr lang="it-IT"/>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D424B317-025D-4BFE-9E56-6C189648C4F7}" type="datetimeFigureOut">
              <a:rPr lang="it-IT"/>
              <a:pPr>
                <a:defRPr/>
              </a:pPr>
              <a:t>10/04/2010</a:t>
            </a:fld>
            <a:endParaRPr lang="it-IT"/>
          </a:p>
        </p:txBody>
      </p:sp>
      <p:sp>
        <p:nvSpPr>
          <p:cNvPr id="4" name="Segnaposto piè di pagina 3"/>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5" name="Segnaposto numero diapositiva 4"/>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3651169-8840-42C2-81AA-E2E953890845}" type="slidenum">
              <a:rPr lang="it-IT"/>
              <a:pPr>
                <a:defRPr/>
              </a:pPr>
              <a:t>‹N›</a:t>
            </a:fld>
            <a:endParaRPr lang="it-IT"/>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299BD2E5-CAF8-42F3-A9DC-FF81299D68BF}" type="datetimeFigureOut">
              <a:rPr lang="it-IT"/>
              <a:pPr>
                <a:defRPr/>
              </a:pPr>
              <a:t>10/04/2010</a:t>
            </a:fld>
            <a:endParaRPr lang="it-IT"/>
          </a:p>
        </p:txBody>
      </p:sp>
      <p:sp>
        <p:nvSpPr>
          <p:cNvPr id="3" name="Segnaposto piè di pagina 2"/>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4" name="Segnaposto numero diapositiva 3"/>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C0ED76D7-E990-47F5-86D1-1846A2670C74}" type="slidenum">
              <a:rPr lang="it-IT"/>
              <a:pPr>
                <a:defRPr/>
              </a:pPr>
              <a:t>‹N›</a:t>
            </a:fld>
            <a:endParaRPr lang="it-IT"/>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EBF98A7B-E17C-4DA2-A891-4A4BB191E122}" type="datetimeFigureOut">
              <a:rPr lang="it-IT"/>
              <a:pPr>
                <a:defRPr/>
              </a:pPr>
              <a:t>10/04/2010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B0128783-5120-4E1F-B00E-DD0B5A7694E3}" type="slidenum">
              <a:rPr lang="it-IT"/>
              <a:pPr>
                <a:defRPr/>
              </a:pPr>
              <a:t>‹N›</a:t>
            </a:fld>
            <a:endParaRPr lang="it-IT"/>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674C1790-B3F1-4ACC-AE16-E5460E8DF745}" type="datetimeFigureOut">
              <a:rPr lang="it-IT"/>
              <a:pPr>
                <a:defRPr/>
              </a:pPr>
              <a:t>10/04/2010</a:t>
            </a:fld>
            <a:endParaRPr lang="it-IT"/>
          </a:p>
        </p:txBody>
      </p:sp>
      <p:sp>
        <p:nvSpPr>
          <p:cNvPr id="6" name="Segnaposto piè di pagina 5"/>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7" name="Segnaposto numero diapositiva 6"/>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A91B2A0F-F764-4A79-BCBD-4783738F637B}" type="slidenum">
              <a:rPr lang="it-IT"/>
              <a:pPr>
                <a:defRPr/>
              </a:pPr>
              <a:t>‹N›</a:t>
            </a:fld>
            <a:endParaRPr lang="it-IT"/>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1514B57A-A8B6-48C9-A4ED-6BFD9F77B166}"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02E1375F-C33D-4A75-AC30-9816075BD995}" type="slidenum">
              <a:rPr lang="it-IT"/>
              <a:pPr>
                <a:defRPr/>
              </a:pPr>
              <a:t>‹N›</a:t>
            </a:fld>
            <a:endParaRPr lang="it-IT"/>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fontAlgn="base">
              <a:spcBef>
                <a:spcPct val="0"/>
              </a:spcBef>
              <a:spcAft>
                <a:spcPct val="0"/>
              </a:spcAft>
              <a:defRPr>
                <a:latin typeface="Times" pitchFamily="18" charset="0"/>
                <a:cs typeface="Arial" charset="0"/>
              </a:defRPr>
            </a:lvl1pPr>
          </a:lstStyle>
          <a:p>
            <a:pPr>
              <a:defRPr/>
            </a:pPr>
            <a:fld id="{3F2E6028-1B2B-48F4-9FBC-8553332AAC76}" type="datetimeFigureOut">
              <a:rPr lang="it-IT"/>
              <a:pPr>
                <a:defRPr/>
              </a:pPr>
              <a:t>10/04/2010</a:t>
            </a:fld>
            <a:endParaRPr lang="it-IT"/>
          </a:p>
        </p:txBody>
      </p:sp>
      <p:sp>
        <p:nvSpPr>
          <p:cNvPr id="5" name="Segnaposto piè di pagina 4"/>
          <p:cNvSpPr>
            <a:spLocks noGrp="1"/>
          </p:cNvSpPr>
          <p:nvPr>
            <p:ph type="ftr" sz="quarter" idx="11"/>
          </p:nvPr>
        </p:nvSpPr>
        <p:spPr/>
        <p:txBody>
          <a:bodyPr/>
          <a:lstStyle>
            <a:lvl1pPr fontAlgn="base">
              <a:spcBef>
                <a:spcPct val="0"/>
              </a:spcBef>
              <a:spcAft>
                <a:spcPct val="0"/>
              </a:spcAft>
              <a:defRPr>
                <a:latin typeface="Times" pitchFamily="18" charset="0"/>
                <a:cs typeface="Arial" charset="0"/>
              </a:defRPr>
            </a:lvl1pPr>
          </a:lstStyle>
          <a:p>
            <a:pPr>
              <a:defRPr/>
            </a:pPr>
            <a:endParaRPr lang="it-IT"/>
          </a:p>
        </p:txBody>
      </p:sp>
      <p:sp>
        <p:nvSpPr>
          <p:cNvPr id="6" name="Segnaposto numero diapositiva 5"/>
          <p:cNvSpPr>
            <a:spLocks noGrp="1"/>
          </p:cNvSpPr>
          <p:nvPr>
            <p:ph type="sldNum" sz="quarter" idx="12"/>
          </p:nvPr>
        </p:nvSpPr>
        <p:spPr/>
        <p:txBody>
          <a:bodyPr/>
          <a:lstStyle>
            <a:lvl1pPr fontAlgn="base">
              <a:spcBef>
                <a:spcPct val="0"/>
              </a:spcBef>
              <a:spcAft>
                <a:spcPct val="0"/>
              </a:spcAft>
              <a:defRPr>
                <a:latin typeface="Times" pitchFamily="18" charset="0"/>
                <a:cs typeface="Arial" charset="0"/>
              </a:defRPr>
            </a:lvl1pPr>
          </a:lstStyle>
          <a:p>
            <a:pPr>
              <a:defRPr/>
            </a:pPr>
            <a:fld id="{6C4E2A5B-FAB0-40FF-A9D3-062CE87C014A}"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3D6E15FE-8F14-4CF7-A966-2718B88A84E7}"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9F7B7701-CDA9-473D-BB2B-0E8556650803}" type="datetimeFigureOut">
              <a:rPr lang="it-IT">
                <a:solidFill>
                  <a:prstClr val="black">
                    <a:tint val="75000"/>
                  </a:prstClr>
                </a:solidFill>
              </a:rPr>
              <a:pPr>
                <a:defRPr/>
              </a:pPr>
              <a:t>10/04/2010</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EB0DA48A-2204-42DC-8458-809B3F4FC7DC}"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D6754779-9152-4228-81F3-6B1276E3A69A}"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07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7D44B953-915B-4899-9DF5-5DBBB0B6B263}" type="datetimeFigureOut">
              <a:rPr lang="it-IT"/>
              <a:pPr>
                <a:defRPr/>
              </a:pPr>
              <a:t>10/04/2010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674C875A-500E-4B5D-9358-2E76AE15C2D5}"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40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8A014334-7B19-4D96-8DA4-1D849F776C1F}"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Times"/>
                <a:cs typeface="+mn-cs"/>
              </a:defRPr>
            </a:lvl1pPr>
          </a:lstStyle>
          <a:p>
            <a:pPr>
              <a:defRPr/>
            </a:pPr>
            <a:fld id="{AB931528-0A59-4EAC-B418-2100445B55F2}" type="datetimeFigureOut">
              <a:rPr lang="it-IT"/>
              <a:pPr>
                <a:defRPr/>
              </a:pPr>
              <a:t>10/04/2010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Times"/>
                <a:cs typeface="+mn-cs"/>
              </a:defRPr>
            </a:lvl1pPr>
          </a:lstStyle>
          <a:p>
            <a:pPr>
              <a:defRPr/>
            </a:pPr>
            <a:fld id="{4E4954C7-B98C-442E-8E50-6E423762038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DD6EA71-3267-48DF-A922-1B9B6D0F3633}" type="datetimeFigureOut">
              <a:rPr lang="it-IT"/>
              <a:pPr>
                <a:defRPr/>
              </a:pPr>
              <a:t>10/04/2010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D88E8260-6FD0-4F9B-BCF2-D16C3213A6A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2B1B56B5-4003-42F9-B983-4D0BB1D6E06A}" type="datetimeFigureOut">
              <a:rPr lang="it-IT"/>
              <a:pPr>
                <a:defRPr/>
              </a:pPr>
              <a:t>10/04/2010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D234585B-33ED-42FF-AB88-2B902D2B593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81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Times" charset="0"/>
                <a:cs typeface="+mn-c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Times" charset="0"/>
                <a:cs typeface="+mn-c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Times" charset="0"/>
                <a:cs typeface="+mn-cs"/>
              </a:defRPr>
            </a:lvl1pPr>
          </a:lstStyle>
          <a:p>
            <a:pPr>
              <a:defRPr/>
            </a:pPr>
            <a:fld id="{229235B9-91AD-4D32-A579-DA5C0F41BEFE}"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3315"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eaLnBrk="1" hangingPunct="1">
              <a:defRPr/>
            </a:pPr>
            <a:fld id="{C0026C19-9669-45AA-8239-731DB0482232}" type="datetimeFigureOut">
              <a:rPr lang="it-IT"/>
              <a:pPr eaLnBrk="1" hangingPunct="1">
                <a:defRPr/>
              </a:pPr>
              <a:t>10/04/2010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eaLnBrk="1" hangingPunct="1">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eaLnBrk="1" hangingPunct="1">
              <a:defRPr/>
            </a:pPr>
            <a:fld id="{6884A2B3-B8A9-4293-83E3-83E92B7B61EE}" type="slidenum">
              <a:rPr lang="it-IT"/>
              <a:pPr eaLnBrk="1" hangingPunct="1">
                <a:defRPr/>
              </a:pPr>
              <a:t>‹N›</a:t>
            </a:fld>
            <a:endParaRPr lang="it-IT"/>
          </a:p>
        </p:txBody>
      </p:sp>
    </p:spTree>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6.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4.xml"/></Relationships>
</file>

<file path=ppt/slides/_rels/slide13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89.xml"/></Relationships>
</file>

<file path=ppt/slides/_rels/slide6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6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6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5.xml"/></Relationships>
</file>

<file path=ppt/slides/_rels/slide7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95.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6.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80.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3074" name="Immagine 1" descr="LR014.jpg"/>
          <p:cNvPicPr>
            <a:picLocks noChangeAspect="1"/>
          </p:cNvPicPr>
          <p:nvPr/>
        </p:nvPicPr>
        <p:blipFill>
          <a:blip r:embed="rId2" cstate="email"/>
          <a:srcRect/>
          <a:stretch>
            <a:fillRect/>
          </a:stretch>
        </p:blipFill>
        <p:spPr bwMode="auto">
          <a:xfrm>
            <a:off x="2286000" y="0"/>
            <a:ext cx="4573588" cy="6858000"/>
          </a:xfrm>
          <a:prstGeom prst="rect">
            <a:avLst/>
          </a:prstGeom>
          <a:noFill/>
          <a:ln w="9525">
            <a:noFill/>
            <a:miter lim="800000"/>
            <a:headEnd/>
            <a:tailEnd/>
          </a:ln>
        </p:spPr>
      </p:pic>
      <p:sp>
        <p:nvSpPr>
          <p:cNvPr id="3" name="Text Box 5"/>
          <p:cNvSpPr txBox="1">
            <a:spLocks noChangeArrowheads="1"/>
          </p:cNvSpPr>
          <p:nvPr/>
        </p:nvSpPr>
        <p:spPr bwMode="auto">
          <a:xfrm>
            <a:off x="0" y="1143000"/>
            <a:ext cx="9067800" cy="1938338"/>
          </a:xfrm>
          <a:prstGeom prst="rect">
            <a:avLst/>
          </a:prstGeom>
          <a:noFill/>
          <a:ln w="9525">
            <a:noFill/>
            <a:miter lim="800000"/>
            <a:headEnd/>
            <a:tailEnd/>
          </a:ln>
          <a:effectLst>
            <a:outerShdw dist="71842" dir="2700000" algn="ctr" rotWithShape="0">
              <a:schemeClr val="tx1"/>
            </a:outerShdw>
          </a:effectLst>
        </p:spPr>
        <p:txBody>
          <a:bodyPr>
            <a:spAutoFit/>
          </a:bodyPr>
          <a:lstStyle/>
          <a:p>
            <a:pPr algn="ctr">
              <a:defRPr/>
            </a:pPr>
            <a:r>
              <a:rPr lang="ca-ES" sz="6000" i="1" dirty="0">
                <a:solidFill>
                  <a:schemeClr val="bg1"/>
                </a:solidFill>
                <a:effectLst>
                  <a:outerShdw blurRad="38100" dist="38100" dir="2700000" algn="tl">
                    <a:srgbClr val="000000">
                      <a:alpha val="43137"/>
                    </a:srgbClr>
                  </a:outerShdw>
                </a:effectLst>
                <a:latin typeface="Comic Sans MS" pitchFamily="66" charset="0"/>
              </a:rPr>
              <a:t>  </a:t>
            </a:r>
            <a:r>
              <a:rPr lang="ca-ES" sz="6000" b="1" i="1" dirty="0">
                <a:solidFill>
                  <a:schemeClr val="bg1"/>
                </a:solidFill>
                <a:effectLst>
                  <a:outerShdw blurRad="38100" dist="38100" dir="2700000" algn="tl">
                    <a:srgbClr val="000000">
                      <a:alpha val="43137"/>
                    </a:srgbClr>
                  </a:outerShdw>
                </a:effectLst>
                <a:latin typeface="Comic Sans MS" pitchFamily="66" charset="0"/>
              </a:rPr>
              <a:t>Seconda domenica </a:t>
            </a:r>
          </a:p>
          <a:p>
            <a:pPr algn="ctr">
              <a:defRPr/>
            </a:pPr>
            <a:r>
              <a:rPr lang="ca-ES" sz="6000" b="1" i="1" dirty="0">
                <a:solidFill>
                  <a:schemeClr val="bg1"/>
                </a:solidFill>
                <a:effectLst>
                  <a:outerShdw blurRad="38100" dist="38100" dir="2700000" algn="tl">
                    <a:srgbClr val="000000">
                      <a:alpha val="43137"/>
                    </a:srgbClr>
                  </a:outerShdw>
                </a:effectLst>
                <a:latin typeface="Comic Sans MS" pitchFamily="66" charset="0"/>
              </a:rPr>
              <a:t>di Pasqua</a:t>
            </a:r>
            <a:r>
              <a:rPr lang="ca-ES" sz="6000" b="1" i="1" dirty="0">
                <a:effectLst>
                  <a:outerShdw blurRad="38100" dist="38100" dir="2700000" algn="tl">
                    <a:srgbClr val="000000">
                      <a:alpha val="43137"/>
                    </a:srgbClr>
                  </a:outerShdw>
                </a:effectLst>
                <a:latin typeface="Comic Sans MS" pitchFamily="66" charset="0"/>
              </a:rPr>
              <a:t> </a:t>
            </a:r>
          </a:p>
        </p:txBody>
      </p:sp>
      <p:sp>
        <p:nvSpPr>
          <p:cNvPr id="4" name="Text Box 6"/>
          <p:cNvSpPr txBox="1">
            <a:spLocks noChangeArrowheads="1"/>
          </p:cNvSpPr>
          <p:nvPr/>
        </p:nvSpPr>
        <p:spPr bwMode="auto">
          <a:xfrm>
            <a:off x="2214563" y="4071938"/>
            <a:ext cx="4622800" cy="830262"/>
          </a:xfrm>
          <a:prstGeom prst="rect">
            <a:avLst/>
          </a:prstGeom>
          <a:noFill/>
          <a:ln w="9525">
            <a:noFill/>
            <a:miter lim="800000"/>
            <a:headEnd/>
            <a:tailEnd/>
          </a:ln>
          <a:effectLst>
            <a:outerShdw dist="35921" dir="2700000" algn="ctr" rotWithShape="0">
              <a:srgbClr val="CA08C7"/>
            </a:outerShdw>
          </a:effectLst>
        </p:spPr>
        <p:txBody>
          <a:bodyPr wrap="none">
            <a:spAutoFit/>
          </a:bodyPr>
          <a:lstStyle/>
          <a:p>
            <a:pPr algn="ctr">
              <a:defRPr/>
            </a:pPr>
            <a:r>
              <a:rPr lang="ca-ES" sz="4800" b="1" i="1" dirty="0">
                <a:solidFill>
                  <a:schemeClr val="bg1"/>
                </a:solidFill>
                <a:effectLst>
                  <a:outerShdw blurRad="38100" dist="38100" dir="2700000" algn="tl">
                    <a:srgbClr val="000000">
                      <a:alpha val="43137"/>
                    </a:srgbClr>
                  </a:outerShdw>
                </a:effectLst>
                <a:latin typeface="Comic Sans MS" pitchFamily="66" charset="0"/>
              </a:rPr>
              <a:t>19 aprile 2009</a:t>
            </a:r>
            <a:endParaRPr lang="ca-ES" sz="4800" i="1" dirty="0">
              <a:solidFill>
                <a:schemeClr val="bg1"/>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4"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srcRect/>
          <a:tile tx="0" ty="0" sx="100000" sy="100000" flip="none" algn="tl"/>
        </a:blipFill>
        <a:effectLst/>
      </p:bgPr>
    </p:bg>
    <p:spTree>
      <p:nvGrpSpPr>
        <p:cNvPr id="1" name=""/>
        <p:cNvGrpSpPr/>
        <p:nvPr/>
      </p:nvGrpSpPr>
      <p:grpSpPr>
        <a:xfrm>
          <a:off x="0" y="0"/>
          <a:ext cx="0" cy="0"/>
          <a:chOff x="0" y="0"/>
          <a:chExt cx="0" cy="0"/>
        </a:xfrm>
      </p:grpSpPr>
      <p:pic>
        <p:nvPicPr>
          <p:cNvPr id="18434" name="Immagine 5" descr="Gesù misericordioso.bmp"/>
          <p:cNvPicPr>
            <a:picLocks noChangeAspect="1"/>
          </p:cNvPicPr>
          <p:nvPr/>
        </p:nvPicPr>
        <p:blipFill>
          <a:blip r:embed="rId3" cstate="email"/>
          <a:srcRect/>
          <a:stretch>
            <a:fillRect/>
          </a:stretch>
        </p:blipFill>
        <p:spPr bwMode="auto">
          <a:xfrm>
            <a:off x="1928813" y="30163"/>
            <a:ext cx="5080000" cy="6827837"/>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email"/>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email"/>
          <a:srcRect/>
          <a:stretch>
            <a:fillRect/>
          </a:stretch>
        </p:blipFill>
        <p:spPr bwMode="auto">
          <a:xfrm rot="5831504">
            <a:off x="1073151" y="-430213"/>
            <a:ext cx="4679950" cy="6289675"/>
          </a:xfrm>
          <a:prstGeom prst="rect">
            <a:avLst/>
          </a:prstGeom>
          <a:noFill/>
          <a:ln w="9525">
            <a:noFill/>
            <a:miter lim="800000"/>
            <a:headEnd/>
            <a:tailEnd/>
          </a:ln>
        </p:spPr>
      </p:pic>
      <p:sp>
        <p:nvSpPr>
          <p:cNvPr id="13824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email"/>
          <a:srcRect/>
          <a:stretch>
            <a:fillRect/>
          </a:stretch>
        </p:blipFill>
        <p:spPr bwMode="auto">
          <a:xfrm>
            <a:off x="1285875" y="1714500"/>
            <a:ext cx="6429375" cy="3500438"/>
          </a:xfrm>
          <a:prstGeom prst="rect">
            <a:avLst/>
          </a:prstGeom>
          <a:noFill/>
          <a:ln w="9525">
            <a:noFill/>
            <a:miter lim="800000"/>
            <a:headEnd/>
            <a:tailEnd/>
          </a:ln>
        </p:spPr>
      </p:pic>
      <p:sp>
        <p:nvSpPr>
          <p:cNvPr id="13926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3926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
          <p:cNvSpPr>
            <a:spLocks noChangeArrowheads="1"/>
          </p:cNvSpPr>
          <p:nvPr/>
        </p:nvSpPr>
        <p:spPr bwMode="auto">
          <a:xfrm>
            <a:off x="357188" y="0"/>
            <a:ext cx="7643812" cy="5632450"/>
          </a:xfrm>
          <a:prstGeom prst="rect">
            <a:avLst/>
          </a:prstGeom>
          <a:noFill/>
          <a:ln w="9525">
            <a:noFill/>
            <a:miter lim="800000"/>
            <a:headEnd/>
            <a:tailEnd/>
          </a:ln>
          <a:effectLst/>
        </p:spPr>
        <p:txBody>
          <a:bodyPr anchor="ctr">
            <a:spAutoFit/>
          </a:bodyPr>
          <a:lstStyle/>
          <a:p>
            <a:pPr algn="just">
              <a:defRPr/>
            </a:pPr>
            <a:r>
              <a:rPr lang="it-IT" sz="4000" b="1" dirty="0">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abbi pietà di noi.</a:t>
            </a:r>
            <a:endParaRPr lang="it-IT" sz="4000" dirty="0">
              <a:effectLst>
                <a:outerShdw blurRad="38100" dist="38100" dir="2700000" algn="tl">
                  <a:srgbClr val="000000">
                    <a:alpha val="43137"/>
                  </a:srgbClr>
                </a:outerShdw>
              </a:effectLst>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Agnello di Dio,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che togli i peccati del mondo,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dona a noi la pace.</a:t>
            </a:r>
            <a:endParaRPr lang="it-IT" sz="4000" dirty="0">
              <a:effectLst>
                <a:outerShdw blurRad="38100" dist="38100" dir="2700000" algn="tl">
                  <a:srgbClr val="000000">
                    <a:alpha val="43137"/>
                  </a:srgbClr>
                </a:outerShdw>
              </a:effectLst>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1"/>
          <p:cNvSpPr>
            <a:spLocks noChangeArrowheads="1"/>
          </p:cNvSpPr>
          <p:nvPr/>
        </p:nvSpPr>
        <p:spPr bwMode="auto">
          <a:xfrm>
            <a:off x="785813" y="428625"/>
            <a:ext cx="7358062" cy="5262563"/>
          </a:xfrm>
          <a:prstGeom prst="rect">
            <a:avLst/>
          </a:prstGeom>
          <a:noFill/>
          <a:ln w="9525">
            <a:noFill/>
            <a:miter lim="800000"/>
            <a:headEnd/>
            <a:tailEnd/>
          </a:ln>
          <a:effectLst/>
        </p:spPr>
        <p:txBody>
          <a:bodyPr anchor="ctr">
            <a:spAutoFit/>
          </a:bodyPr>
          <a:lstStyle/>
          <a:p>
            <a:pPr algn="just">
              <a:defRPr/>
            </a:pPr>
            <a:r>
              <a:rPr lang="it-IT" sz="4000" dirty="0">
                <a:latin typeface="Arial" pitchFamily="34" charset="0"/>
                <a:ea typeface="Times New Roman" pitchFamily="18" charset="0"/>
              </a:rPr>
              <a:t>Beati gli invitati </a:t>
            </a:r>
          </a:p>
          <a:p>
            <a:pPr algn="just">
              <a:defRPr/>
            </a:pPr>
            <a:r>
              <a:rPr lang="it-IT" sz="4000" dirty="0">
                <a:latin typeface="Arial" pitchFamily="34" charset="0"/>
                <a:ea typeface="Times New Roman" pitchFamily="18" charset="0"/>
              </a:rPr>
              <a:t>alla Cena del Signore. </a:t>
            </a:r>
          </a:p>
          <a:p>
            <a:pPr algn="just">
              <a:defRPr/>
            </a:pPr>
            <a:r>
              <a:rPr lang="it-IT" sz="4000" dirty="0">
                <a:latin typeface="Arial" pitchFamily="34" charset="0"/>
                <a:ea typeface="Times New Roman" pitchFamily="18" charset="0"/>
              </a:rPr>
              <a:t>Ecco l’agnello di Dio, </a:t>
            </a:r>
          </a:p>
          <a:p>
            <a:pPr algn="just">
              <a:defRPr/>
            </a:pPr>
            <a:r>
              <a:rPr lang="it-IT" sz="4000" dirty="0">
                <a:latin typeface="Arial" pitchFamily="34" charset="0"/>
                <a:ea typeface="Times New Roman" pitchFamily="18" charset="0"/>
              </a:rPr>
              <a:t>che toglie i peccati del mondo.</a:t>
            </a:r>
          </a:p>
          <a:p>
            <a:pPr algn="just">
              <a:defRPr/>
            </a:pPr>
            <a:endParaRPr lang="it-IT" sz="1600" dirty="0">
              <a:latin typeface="Arial" pitchFamily="34" charset="0"/>
            </a:endParaRP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O Signore, non son degno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di partecipare alla tua mensa:</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ma di’ soltanto una parola </a:t>
            </a:r>
          </a:p>
          <a:p>
            <a:pPr algn="just">
              <a:defRPr/>
            </a:pPr>
            <a:r>
              <a:rPr lang="it-IT" sz="4000" b="1" dirty="0">
                <a:effectLst>
                  <a:outerShdw blurRad="38100" dist="38100" dir="2700000" algn="tl">
                    <a:srgbClr val="000000">
                      <a:alpha val="43137"/>
                    </a:srgbClr>
                  </a:outerShdw>
                </a:effectLst>
                <a:latin typeface="Arial" pitchFamily="34" charset="0"/>
                <a:ea typeface="Times New Roman" pitchFamily="18" charset="0"/>
              </a:rPr>
              <a:t>e io sarò salvato.</a:t>
            </a:r>
            <a:endParaRPr lang="it-IT" sz="4000" dirty="0">
              <a:effectLst>
                <a:outerShdw blurRad="38100" dist="38100" dir="2700000" algn="tl">
                  <a:srgbClr val="000000">
                    <a:alpha val="43137"/>
                  </a:srgbClr>
                </a:outerShdw>
              </a:effectLst>
              <a:latin typeface="Arial" pitchFamily="34" charset="0"/>
            </a:endParaRPr>
          </a:p>
        </p:txBody>
      </p:sp>
    </p:spTree>
  </p:cSld>
  <p:clrMapOvr>
    <a:masterClrMapping/>
  </p:clrMapOvr>
  <p:transition>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12" descr="Tapezzeria"/>
          <p:cNvPicPr>
            <a:picLocks noChangeAspect="1" noChangeArrowheads="1"/>
          </p:cNvPicPr>
          <p:nvPr/>
        </p:nvPicPr>
        <p:blipFill>
          <a:blip r:embed="rId2" cstate="email"/>
          <a:srcRect/>
          <a:stretch>
            <a:fillRect/>
          </a:stretch>
        </p:blipFill>
        <p:spPr bwMode="auto">
          <a:xfrm>
            <a:off x="500063" y="0"/>
            <a:ext cx="3435350" cy="6858000"/>
          </a:xfrm>
          <a:prstGeom prst="rect">
            <a:avLst/>
          </a:prstGeom>
          <a:noFill/>
          <a:ln w="9525">
            <a:noFill/>
            <a:miter lim="800000"/>
            <a:headEnd/>
            <a:tailEnd/>
          </a:ln>
        </p:spPr>
      </p:pic>
      <p:sp>
        <p:nvSpPr>
          <p:cNvPr id="3" name="Rettangolo 2"/>
          <p:cNvSpPr/>
          <p:nvPr/>
        </p:nvSpPr>
        <p:spPr>
          <a:xfrm>
            <a:off x="4143372" y="2071678"/>
            <a:ext cx="4474943" cy="2585323"/>
          </a:xfrm>
          <a:prstGeom prst="rect">
            <a:avLst/>
          </a:prstGeom>
        </p:spPr>
        <p:style>
          <a:lnRef idx="2">
            <a:schemeClr val="dk1"/>
          </a:lnRef>
          <a:fillRef idx="1">
            <a:schemeClr val="lt1"/>
          </a:fillRef>
          <a:effectRef idx="0">
            <a:schemeClr val="dk1"/>
          </a:effectRef>
          <a:fontRef idx="minor">
            <a:schemeClr val="dk1"/>
          </a:fontRef>
        </p:style>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orte" pitchFamily="66" charset="0"/>
              </a:rPr>
              <a:t>La mia Pasqua</a:t>
            </a:r>
          </a:p>
          <a:p>
            <a:pPr algn="ctr">
              <a:defRPr/>
            </a:pPr>
            <a:r>
              <a:rPr lang="it-IT"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orte" pitchFamily="66" charset="0"/>
              </a:rPr>
              <a:t>è</a:t>
            </a:r>
          </a:p>
          <a:p>
            <a:pPr algn="ctr">
              <a:defRPr/>
            </a:pPr>
            <a:r>
              <a:rPr lang="it-IT"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orte" pitchFamily="66" charset="0"/>
              </a:rPr>
              <a:t>il Signore</a:t>
            </a:r>
          </a:p>
        </p:txBody>
      </p:sp>
      <p:sp>
        <p:nvSpPr>
          <p:cNvPr id="4" name="Rettangolo 3"/>
          <p:cNvSpPr/>
          <p:nvPr/>
        </p:nvSpPr>
        <p:spPr>
          <a:xfrm>
            <a:off x="4000496" y="2071678"/>
            <a:ext cx="5109092" cy="2862322"/>
          </a:xfrm>
          <a:prstGeom prst="rect">
            <a:avLst/>
          </a:prstGeom>
          <a:solidFill>
            <a:srgbClr val="0000FF"/>
          </a:solidFill>
        </p:spPr>
        <p:style>
          <a:lnRef idx="3">
            <a:schemeClr val="lt1"/>
          </a:lnRef>
          <a:fillRef idx="1">
            <a:schemeClr val="accent6"/>
          </a:fillRef>
          <a:effectRef idx="1">
            <a:schemeClr val="accent6"/>
          </a:effectRef>
          <a:fontRef idx="minor">
            <a:schemeClr val="lt1"/>
          </a:fontRef>
        </p:style>
        <p:txBody>
          <a:bodyPr wrap="none">
            <a:spAutoFit/>
          </a:bodyPr>
          <a:lstStyle/>
          <a:p>
            <a:pPr algn="ctr">
              <a:defRPr/>
            </a:pPr>
            <a:r>
              <a:rPr lang="it-IT" sz="6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Harlow Solid Italic" pitchFamily="82" charset="0"/>
              </a:rPr>
              <a:t>La mia Pasqua</a:t>
            </a:r>
          </a:p>
          <a:p>
            <a:pPr algn="ctr">
              <a:defRPr/>
            </a:pPr>
            <a:r>
              <a:rPr lang="it-IT" sz="6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Harlow Solid Italic" pitchFamily="82" charset="0"/>
              </a:rPr>
              <a:t>è</a:t>
            </a:r>
          </a:p>
          <a:p>
            <a:pPr algn="ctr">
              <a:defRPr/>
            </a:pPr>
            <a:r>
              <a:rPr lang="it-IT" sz="6000" b="1" spc="100" dirty="0">
                <a:ln w="18000">
                  <a:solidFill>
                    <a:schemeClr val="accent1">
                      <a:satMod val="200000"/>
                      <a:tint val="72000"/>
                    </a:schemeClr>
                  </a:solidFill>
                  <a:prstDash val="solid"/>
                </a:ln>
                <a:solidFill>
                  <a:schemeClr val="accent1">
                    <a:satMod val="280000"/>
                    <a:tint val="100000"/>
                    <a:alpha val="5700"/>
                  </a:schemeClr>
                </a:solidFill>
                <a:effectLst>
                  <a:outerShdw blurRad="25000" dist="20000" dir="16020000" algn="tl">
                    <a:schemeClr val="accent1">
                      <a:satMod val="200000"/>
                      <a:shade val="1000"/>
                      <a:alpha val="60000"/>
                    </a:schemeClr>
                  </a:outerShdw>
                </a:effectLst>
                <a:latin typeface="Harlow Solid Italic" pitchFamily="82" charset="0"/>
              </a:rPr>
              <a:t>il Signore</a:t>
            </a:r>
          </a:p>
        </p:txBody>
      </p:sp>
    </p:spTree>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ttangolo 1"/>
          <p:cNvSpPr>
            <a:spLocks noChangeArrowheads="1"/>
          </p:cNvSpPr>
          <p:nvPr/>
        </p:nvSpPr>
        <p:spPr bwMode="auto">
          <a:xfrm>
            <a:off x="285750" y="0"/>
            <a:ext cx="8858250" cy="6248400"/>
          </a:xfrm>
          <a:prstGeom prst="rect">
            <a:avLst/>
          </a:prstGeom>
          <a:noFill/>
          <a:ln w="9525">
            <a:noFill/>
            <a:miter lim="800000"/>
            <a:headEnd/>
            <a:tailEnd/>
          </a:ln>
        </p:spPr>
        <p:txBody>
          <a:bodyPr>
            <a:spAutoFit/>
          </a:bodyPr>
          <a:lstStyle/>
          <a:p>
            <a:r>
              <a:rPr lang="it-IT" sz="4000" b="1">
                <a:latin typeface="Eras Bold ITC" pitchFamily="34" charset="0"/>
                <a:cs typeface="Arial" charset="0"/>
              </a:rPr>
              <a:t>Confesso a Dio Onnipotente </a:t>
            </a:r>
          </a:p>
          <a:p>
            <a:r>
              <a:rPr lang="it-IT" sz="4000" b="1">
                <a:latin typeface="Eras Bold ITC" pitchFamily="34" charset="0"/>
                <a:cs typeface="Arial" charset="0"/>
              </a:rPr>
              <a:t>e a voi fratelli che ho molto peccato in pensieri, </a:t>
            </a:r>
          </a:p>
          <a:p>
            <a:r>
              <a:rPr lang="it-IT" sz="4000" b="1">
                <a:latin typeface="Eras Bold ITC" pitchFamily="34" charset="0"/>
                <a:cs typeface="Arial" charset="0"/>
              </a:rPr>
              <a:t>parole, opere e omissioni. </a:t>
            </a:r>
          </a:p>
          <a:p>
            <a:r>
              <a:rPr lang="it-IT" sz="4000" b="1">
                <a:latin typeface="Eras Bold ITC" pitchFamily="34" charset="0"/>
                <a:cs typeface="Arial" charset="0"/>
              </a:rPr>
              <a:t>Per mia colpa, mia colpa, </a:t>
            </a:r>
          </a:p>
          <a:p>
            <a:r>
              <a:rPr lang="it-IT" sz="4000" b="1">
                <a:latin typeface="Eras Bold ITC" pitchFamily="34" charset="0"/>
                <a:cs typeface="Arial" charset="0"/>
              </a:rPr>
              <a:t>mia grandissima colpa, </a:t>
            </a:r>
          </a:p>
          <a:p>
            <a:r>
              <a:rPr lang="it-IT" sz="4000" b="1">
                <a:latin typeface="Eras Bold ITC" pitchFamily="34" charset="0"/>
                <a:cs typeface="Arial" charset="0"/>
              </a:rPr>
              <a:t>e supplico la Beata sempre Vergine Maria, gli angeli, i Santi </a:t>
            </a:r>
          </a:p>
          <a:p>
            <a:r>
              <a:rPr lang="it-IT" sz="4000" b="1">
                <a:latin typeface="Eras Bold ITC" pitchFamily="34" charset="0"/>
                <a:cs typeface="Arial" charset="0"/>
              </a:rPr>
              <a:t>e voi fratelli di pregare per me </a:t>
            </a:r>
          </a:p>
          <a:p>
            <a:r>
              <a:rPr lang="it-IT" sz="4000" b="1">
                <a:latin typeface="Eras Bold ITC" pitchFamily="34" charset="0"/>
                <a:cs typeface="Arial" charset="0"/>
              </a:rPr>
              <a:t>il Signore Dio nostro.</a:t>
            </a:r>
            <a:r>
              <a:rPr lang="it-IT" sz="4000">
                <a:latin typeface="Eras Bold ITC" pitchFamily="34" charset="0"/>
                <a:cs typeface="Arial" charset="0"/>
              </a:rPr>
              <a:t> </a:t>
            </a:r>
          </a:p>
        </p:txBody>
      </p:sp>
    </p:spTree>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4" descr="Tapezzeria"/>
          <p:cNvPicPr>
            <a:picLocks noChangeAspect="1" noChangeArrowheads="1"/>
          </p:cNvPicPr>
          <p:nvPr/>
        </p:nvPicPr>
        <p:blipFill>
          <a:blip r:embed="rId2" cstate="email"/>
          <a:srcRect l="7826" t="14493" r="8696" b="11594"/>
          <a:stretch>
            <a:fillRect/>
          </a:stretch>
        </p:blipFill>
        <p:spPr bwMode="auto">
          <a:xfrm>
            <a:off x="-142875" y="0"/>
            <a:ext cx="4303713" cy="6858000"/>
          </a:xfrm>
          <a:prstGeom prst="rect">
            <a:avLst/>
          </a:prstGeom>
          <a:noFill/>
          <a:ln w="9525">
            <a:noFill/>
            <a:miter lim="800000"/>
            <a:headEnd/>
            <a:tailEnd/>
          </a:ln>
        </p:spPr>
      </p:pic>
      <p:sp>
        <p:nvSpPr>
          <p:cNvPr id="3" name="CasellaDiTesto 2"/>
          <p:cNvSpPr txBox="1"/>
          <p:nvPr/>
        </p:nvSpPr>
        <p:spPr>
          <a:xfrm>
            <a:off x="4143375" y="571500"/>
            <a:ext cx="5000625" cy="5016500"/>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Mia pasqua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con lui passo il mare.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 sua destra è forte,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affonda la morte, risveglia la vita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nel fondo del cuore, risveglia la vita.</a:t>
            </a:r>
            <a:endParaRPr lang="it-IT" dirty="0"/>
          </a:p>
        </p:txBody>
      </p:sp>
    </p:spTree>
  </p:cSld>
  <p:clrMapOvr>
    <a:masterClrMapping/>
  </p:clrMapOvr>
  <p:transition spd="slow"/>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descr="Tappezzerie"/>
          <p:cNvPicPr>
            <a:picLocks noChangeAspect="1" noChangeArrowheads="1"/>
          </p:cNvPicPr>
          <p:nvPr/>
        </p:nvPicPr>
        <p:blipFill>
          <a:blip r:embed="rId2" cstate="email"/>
          <a:srcRect/>
          <a:stretch>
            <a:fillRect/>
          </a:stretch>
        </p:blipFill>
        <p:spPr bwMode="auto">
          <a:xfrm>
            <a:off x="928688" y="0"/>
            <a:ext cx="2286000" cy="6858000"/>
          </a:xfrm>
          <a:prstGeom prst="rect">
            <a:avLst/>
          </a:prstGeom>
          <a:noFill/>
          <a:ln w="9525">
            <a:noFill/>
            <a:miter lim="800000"/>
            <a:headEnd/>
            <a:tailEnd/>
          </a:ln>
        </p:spPr>
      </p:pic>
      <p:sp>
        <p:nvSpPr>
          <p:cNvPr id="3" name="CasellaDiTesto 2"/>
          <p:cNvSpPr txBox="1"/>
          <p:nvPr/>
        </p:nvSpPr>
        <p:spPr>
          <a:xfrm>
            <a:off x="3714750" y="714375"/>
            <a:ext cx="5072063" cy="4770438"/>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 lotta contro il male con lui non fa paura: il Signore è l'amore con noi nella prova, la fede rinnova nell'uomo che soffre, la fede rinnova.</a:t>
            </a:r>
          </a:p>
          <a:p>
            <a:pPr>
              <a:defRPr/>
            </a:pPr>
            <a:endParaRPr lang="it-IT" dirty="0"/>
          </a:p>
        </p:txBody>
      </p:sp>
    </p:spTree>
  </p:cSld>
  <p:clrMapOvr>
    <a:masterClrMapping/>
  </p:clrMapOvr>
  <p:transition spd="slow"/>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CasellaDiTesto 1"/>
          <p:cNvSpPr txBox="1">
            <a:spLocks noChangeArrowheads="1"/>
          </p:cNvSpPr>
          <p:nvPr/>
        </p:nvSpPr>
        <p:spPr bwMode="auto">
          <a:xfrm>
            <a:off x="500063" y="571500"/>
            <a:ext cx="7000875" cy="4400550"/>
          </a:xfrm>
          <a:prstGeom prst="rect">
            <a:avLst/>
          </a:prstGeom>
          <a:noFill/>
          <a:ln w="9525">
            <a:noFill/>
            <a:miter lim="800000"/>
            <a:headEnd/>
            <a:tailEnd/>
          </a:ln>
        </p:spPr>
        <p:txBody>
          <a:bodyPr>
            <a:spAutoFit/>
          </a:bodyPr>
          <a:lstStyle/>
          <a:p>
            <a:r>
              <a:rPr lang="it-IT" sz="4000">
                <a:latin typeface="Calibri" pitchFamily="34" charset="0"/>
              </a:rPr>
              <a:t>Dio, Padre buono, che ci perdona sempre quando siamo pentiti di vero cuore, abbia misericordia di noi, perdoni i nostri peccati e ci conduca alla vita eterna.</a:t>
            </a:r>
          </a:p>
          <a:p>
            <a:r>
              <a:rPr lang="it-IT" sz="4000" b="1">
                <a:latin typeface="Calibri" pitchFamily="34" charset="0"/>
              </a:rPr>
              <a:t>Amen.</a:t>
            </a:r>
          </a:p>
        </p:txBody>
      </p:sp>
    </p:spTree>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3313" y="1357313"/>
            <a:ext cx="5500687" cy="4770437"/>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 marcia nel deserto con lui è sicura: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Signore è la roccia, lui dà l'acqua viva,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 mensa prepara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a un popolo nuovo,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 mensa prepara.</a:t>
            </a:r>
          </a:p>
          <a:p>
            <a:pPr>
              <a:defRPr/>
            </a:pPr>
            <a:endParaRPr lang="it-IT" dirty="0"/>
          </a:p>
        </p:txBody>
      </p:sp>
      <p:pic>
        <p:nvPicPr>
          <p:cNvPr id="157699" name="Picture 6" descr="Tappezzerie"/>
          <p:cNvPicPr>
            <a:picLocks noChangeAspect="1" noChangeArrowheads="1"/>
          </p:cNvPicPr>
          <p:nvPr/>
        </p:nvPicPr>
        <p:blipFill>
          <a:blip r:embed="rId2" cstate="email"/>
          <a:srcRect t="5586" b="19543"/>
          <a:stretch>
            <a:fillRect/>
          </a:stretch>
        </p:blipFill>
        <p:spPr bwMode="auto">
          <a:xfrm>
            <a:off x="285750" y="0"/>
            <a:ext cx="3071813" cy="6861175"/>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4" descr="Tappezzerie"/>
          <p:cNvPicPr>
            <a:picLocks noChangeAspect="1" noChangeArrowheads="1"/>
          </p:cNvPicPr>
          <p:nvPr/>
        </p:nvPicPr>
        <p:blipFill>
          <a:blip r:embed="rId2" cstate="email"/>
          <a:srcRect/>
          <a:stretch>
            <a:fillRect/>
          </a:stretch>
        </p:blipFill>
        <p:spPr bwMode="auto">
          <a:xfrm>
            <a:off x="357188" y="0"/>
            <a:ext cx="2286000" cy="6818313"/>
          </a:xfrm>
          <a:prstGeom prst="rect">
            <a:avLst/>
          </a:prstGeom>
          <a:noFill/>
          <a:ln w="9525">
            <a:noFill/>
            <a:miter lim="800000"/>
            <a:headEnd/>
            <a:tailEnd/>
          </a:ln>
        </p:spPr>
      </p:pic>
      <p:sp>
        <p:nvSpPr>
          <p:cNvPr id="3" name="CasellaDiTesto 2"/>
          <p:cNvSpPr txBox="1"/>
          <p:nvPr/>
        </p:nvSpPr>
        <p:spPr>
          <a:xfrm>
            <a:off x="3571875" y="928688"/>
            <a:ext cx="5214938" cy="4400550"/>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 l'ora dell'attesa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con lui è preziosa: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Signore è lo spirito in cuore alla Chiesa, soave presenza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che dona speranza, soave presenza.</a:t>
            </a:r>
            <a:endParaRPr lang="it-IT" dirty="0"/>
          </a:p>
        </p:txBody>
      </p:sp>
    </p:spTree>
  </p:cSld>
  <p:clrMapOvr>
    <a:masterClrMapping/>
  </p:clrMapOvr>
  <p:transition spd="slow"/>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N:\05 Fotografie\Cattedrale\Pasqua\Pasqua 2009\Pasqua 2009 09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214313" y="0"/>
            <a:ext cx="3929062" cy="3929063"/>
          </a:xfrm>
          <a:prstGeom prst="rect">
            <a:avLst/>
          </a:prstGeom>
          <a:solidFill>
            <a:srgbClr val="3333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Gloria, </a:t>
            </a:r>
            <a:r>
              <a:rPr lang="it-IT" sz="4000" b="1" i="1" dirty="0" err="1">
                <a:solidFill>
                  <a:schemeClr val="bg1"/>
                </a:solidFill>
                <a:effectLst>
                  <a:outerShdw blurRad="38100" dist="38100" dir="2700000" algn="tl">
                    <a:srgbClr val="000000"/>
                  </a:outerShdw>
                </a:effectLst>
                <a:latin typeface="+mn-lt"/>
              </a:rPr>
              <a:t>gloria</a:t>
            </a:r>
            <a:r>
              <a:rPr lang="it-IT" sz="4000" b="1" i="1" dirty="0">
                <a:solidFill>
                  <a:schemeClr val="bg1"/>
                </a:solidFill>
                <a:effectLst>
                  <a:outerShdw blurRad="38100" dist="38100" dir="2700000" algn="tl">
                    <a:srgbClr val="000000"/>
                  </a:outerShdw>
                </a:effectLst>
                <a:latin typeface="+mn-lt"/>
              </a:rPr>
              <a:t>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in cielo a Dio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e pace in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agli uomini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di buona volontà. </a:t>
            </a:r>
          </a:p>
        </p:txBody>
      </p:sp>
      <p:sp>
        <p:nvSpPr>
          <p:cNvPr id="5" name="CasellaDiTesto 4"/>
          <p:cNvSpPr txBox="1"/>
          <p:nvPr/>
        </p:nvSpPr>
        <p:spPr>
          <a:xfrm>
            <a:off x="5143500" y="2714625"/>
            <a:ext cx="4000500" cy="3786188"/>
          </a:xfrm>
          <a:prstGeom prst="rect">
            <a:avLst/>
          </a:prstGeom>
          <a:solidFill>
            <a:srgbClr val="3333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lodiamo,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benediciamo, rendiamo grazie per la tua infinita bontà.</a:t>
            </a:r>
          </a:p>
        </p:txBody>
      </p:sp>
    </p:spTree>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asellaDiTesto 1"/>
          <p:cNvSpPr txBox="1">
            <a:spLocks noChangeArrowheads="1"/>
          </p:cNvSpPr>
          <p:nvPr/>
        </p:nvSpPr>
        <p:spPr bwMode="auto">
          <a:xfrm>
            <a:off x="4000500" y="1214438"/>
            <a:ext cx="4786313" cy="4400550"/>
          </a:xfrm>
          <a:prstGeom prst="rect">
            <a:avLst/>
          </a:prstGeom>
          <a:noFill/>
          <a:ln w="9525">
            <a:noFill/>
            <a:miter lim="800000"/>
            <a:headEnd/>
            <a:tailEnd/>
          </a:ln>
        </p:spPr>
        <p:txBody>
          <a:bodyPr>
            <a:spAutoFit/>
          </a:bodyPr>
          <a:lstStyle/>
          <a:p>
            <a:pPr>
              <a:defRPr/>
            </a:pPr>
            <a:r>
              <a:rPr lang="it-IT" sz="4000" dirty="0">
                <a:effectLst>
                  <a:outerShdw blurRad="38100" dist="38100" dir="2700000" algn="tl">
                    <a:srgbClr val="000000">
                      <a:alpha val="43137"/>
                    </a:srgbClr>
                  </a:outerShdw>
                </a:effectLst>
                <a:latin typeface="Tahoma" pitchFamily="34" charset="0"/>
                <a:cs typeface="Tahoma" pitchFamily="34" charset="0"/>
              </a:rPr>
              <a:t>La notte della storia con lui è un'aurora: il Signore è la luce, la strada rischiara; la Chiesa cammina nel mondo che ama, la Chiesa cammina.</a:t>
            </a:r>
          </a:p>
        </p:txBody>
      </p:sp>
      <p:pic>
        <p:nvPicPr>
          <p:cNvPr id="167939" name="Picture 2" descr="Tapezzeria"/>
          <p:cNvPicPr>
            <a:picLocks noChangeAspect="1" noChangeArrowheads="1"/>
          </p:cNvPicPr>
          <p:nvPr/>
        </p:nvPicPr>
        <p:blipFill>
          <a:blip r:embed="rId2" cstate="email"/>
          <a:srcRect/>
          <a:stretch>
            <a:fillRect/>
          </a:stretch>
        </p:blipFill>
        <p:spPr bwMode="auto">
          <a:xfrm>
            <a:off x="428625" y="0"/>
            <a:ext cx="2500313" cy="6800850"/>
          </a:xfrm>
          <a:prstGeom prst="rect">
            <a:avLst/>
          </a:prstGeom>
          <a:noFill/>
          <a:ln w="9525">
            <a:noFill/>
            <a:miter lim="800000"/>
            <a:headEnd/>
            <a:tailEnd/>
          </a:ln>
        </p:spPr>
      </p:pic>
    </p:spTree>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Picture 8" descr="Tappezzerie"/>
          <p:cNvPicPr>
            <a:picLocks noChangeAspect="1" noChangeArrowheads="1"/>
          </p:cNvPicPr>
          <p:nvPr/>
        </p:nvPicPr>
        <p:blipFill>
          <a:blip r:embed="rId2" cstate="email"/>
          <a:srcRect/>
          <a:stretch>
            <a:fillRect/>
          </a:stretch>
        </p:blipFill>
        <p:spPr bwMode="auto">
          <a:xfrm>
            <a:off x="500063" y="73025"/>
            <a:ext cx="2214562" cy="6605588"/>
          </a:xfrm>
          <a:prstGeom prst="rect">
            <a:avLst/>
          </a:prstGeom>
          <a:noFill/>
          <a:ln w="9525">
            <a:noFill/>
            <a:miter lim="800000"/>
            <a:headEnd/>
            <a:tailEnd/>
          </a:ln>
        </p:spPr>
      </p:pic>
      <p:sp>
        <p:nvSpPr>
          <p:cNvPr id="3" name="CasellaDiTesto 2"/>
          <p:cNvSpPr txBox="1"/>
          <p:nvPr/>
        </p:nvSpPr>
        <p:spPr>
          <a:xfrm>
            <a:off x="3214688" y="1428750"/>
            <a:ext cx="5357812" cy="3786188"/>
          </a:xfrm>
          <a:prstGeom prst="rect">
            <a:avLst/>
          </a:prstGeom>
          <a:noFill/>
        </p:spPr>
        <p:txBody>
          <a:bodyPr>
            <a:spAutoFit/>
          </a:bodyPr>
          <a:lstStyle/>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La mia pasqua</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 La mia pasqua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è il Signore, </a:t>
            </a:r>
          </a:p>
          <a:p>
            <a:pPr>
              <a:defRPr/>
            </a:pPr>
            <a:r>
              <a:rPr lang="it-IT" sz="4000" b="1" dirty="0">
                <a:solidFill>
                  <a:srgbClr val="FFC000"/>
                </a:solidFill>
                <a:effectLst>
                  <a:outerShdw blurRad="38100" dist="38100" dir="2700000" algn="tl">
                    <a:srgbClr val="000000">
                      <a:alpha val="43137"/>
                    </a:srgbClr>
                  </a:outerShdw>
                </a:effectLst>
                <a:latin typeface="Tahoma" pitchFamily="34" charset="0"/>
                <a:cs typeface="Tahoma" pitchFamily="34" charset="0"/>
              </a:rPr>
              <a:t>a lui voglio cantare.</a:t>
            </a:r>
            <a:endParaRPr lang="it-IT" dirty="0">
              <a:solidFill>
                <a:srgbClr val="FFC000"/>
              </a:solidFill>
            </a:endParaRPr>
          </a:p>
        </p:txBody>
      </p:sp>
    </p:spTree>
  </p:cSld>
  <p:clrMapOvr>
    <a:masterClrMapping/>
  </p:clrMapOvr>
  <p:transition spd="slow"/>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Immagine 1" descr="Pasqua 2007 063.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285875" y="4429125"/>
            <a:ext cx="5929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Pane bianco spezzato,</a:t>
            </a:r>
            <a:endParaRPr lang="it-IT" dirty="0"/>
          </a:p>
        </p:txBody>
      </p:sp>
    </p:spTree>
  </p:cSld>
  <p:clrMapOvr>
    <a:masterClrMapping/>
  </p:clrMapOvr>
  <p:transition spd="slow"/>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Immagine 1" descr="Pasqua 2007 06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785938" y="4286250"/>
            <a:ext cx="5072062"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vino dolce versato.</a:t>
            </a:r>
            <a:endParaRPr lang="it-IT" dirty="0"/>
          </a:p>
        </p:txBody>
      </p:sp>
    </p:spTree>
  </p:cSld>
  <p:clrMapOvr>
    <a:masterClrMapping/>
  </p:clrMapOvr>
  <p:transition spd="slow"/>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Immagine 1" descr="Sepolcro 12.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500" y="357188"/>
            <a:ext cx="8215313" cy="708025"/>
          </a:xfrm>
          <a:prstGeom prst="rect">
            <a:avLst/>
          </a:prstGeom>
          <a:noFill/>
        </p:spPr>
        <p:txBody>
          <a:bodyPr>
            <a:spAutoFit/>
          </a:bodyPr>
          <a:lstStyle/>
          <a:p>
            <a:pPr>
              <a:defRPr/>
            </a:pPr>
            <a:r>
              <a:rPr lang="it-IT" sz="4000" b="1" dirty="0">
                <a:solidFill>
                  <a:srgbClr val="000000"/>
                </a:solidFill>
                <a:effectLst>
                  <a:outerShdw blurRad="38100" dist="38100" dir="2700000" algn="tl">
                    <a:srgbClr val="000000">
                      <a:alpha val="43137"/>
                    </a:srgbClr>
                  </a:outerShdw>
                </a:effectLst>
                <a:latin typeface="Tahoma" pitchFamily="34" charset="0"/>
                <a:cs typeface="Tahoma" pitchFamily="34" charset="0"/>
              </a:rPr>
              <a:t>Per amore, per amore. Alleluia.</a:t>
            </a:r>
            <a:endParaRPr lang="it-IT" dirty="0"/>
          </a:p>
        </p:txBody>
      </p:sp>
    </p:spTree>
  </p:cSld>
  <p:clrMapOvr>
    <a:masterClrMapping/>
  </p:clrMapOvr>
  <p:transition spd="slow"/>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1"/>
          <p:cNvSpPr>
            <a:spLocks noChangeArrowheads="1"/>
          </p:cNvSpPr>
          <p:nvPr/>
        </p:nvSpPr>
        <p:spPr bwMode="auto">
          <a:xfrm>
            <a:off x="214313" y="0"/>
            <a:ext cx="8715375" cy="2554288"/>
          </a:xfrm>
          <a:prstGeom prst="rect">
            <a:avLst/>
          </a:prstGeom>
          <a:noFill/>
          <a:ln w="9525">
            <a:noFill/>
            <a:miter lim="800000"/>
            <a:headEnd/>
            <a:tailEnd/>
          </a:ln>
        </p:spPr>
        <p:txBody>
          <a:bodyPr anchor="ctr">
            <a:spAutoFit/>
          </a:bodyPr>
          <a:lstStyle/>
          <a:p>
            <a:pPr algn="just"/>
            <a:r>
              <a:rPr lang="it-IT" sz="4000">
                <a:latin typeface="Calibri" pitchFamily="34" charset="0"/>
                <a:cs typeface="Times New Roman" pitchFamily="18" charset="0"/>
              </a:rPr>
              <a:t>Dio onnipotente, la forza del sacramento pasquale che abbiamo ricevuto continui a operare nella nostra vita. Per Cristo nostro Signore.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Fede\Desktop\manifesto-gara-dei-dolci.jpg"/>
          <p:cNvPicPr>
            <a:picLocks noChangeAspect="1" noChangeArrowheads="1"/>
          </p:cNvPicPr>
          <p:nvPr/>
        </p:nvPicPr>
        <p:blipFill>
          <a:blip r:embed="rId2" cstate="email"/>
          <a:srcRect/>
          <a:stretch>
            <a:fillRect/>
          </a:stretch>
        </p:blipFill>
        <p:spPr bwMode="auto">
          <a:xfrm>
            <a:off x="1" y="0"/>
            <a:ext cx="4572000" cy="6858000"/>
          </a:xfrm>
          <a:prstGeom prst="rect">
            <a:avLst/>
          </a:prstGeom>
          <a:noFill/>
        </p:spPr>
      </p:pic>
      <p:sp>
        <p:nvSpPr>
          <p:cNvPr id="3" name="Rettangolo 2"/>
          <p:cNvSpPr/>
          <p:nvPr/>
        </p:nvSpPr>
        <p:spPr>
          <a:xfrm>
            <a:off x="4643437" y="0"/>
            <a:ext cx="4000529" cy="6740307"/>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Ragazzi e genitori</a:t>
            </a:r>
          </a:p>
          <a:p>
            <a:pPr algn="ctr"/>
            <a:r>
              <a:rPr lang="it-IT"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sabato o</a:t>
            </a: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 16.00 in seminario</a:t>
            </a:r>
          </a:p>
          <a:p>
            <a:pPr algn="ctr"/>
            <a:r>
              <a:rPr lang="it-IT"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potrete gustare dolci e bomboloni</a:t>
            </a:r>
            <a:endParaRPr lang="it-IT"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Documenti\Parrocchia\messa\Facciata 003.jpg"/>
          <p:cNvPicPr>
            <a:picLocks noChangeAspect="1" noChangeArrowheads="1"/>
          </p:cNvPicPr>
          <p:nvPr/>
        </p:nvPicPr>
        <p:blipFill>
          <a:blip r:embed="rId2" cstate="print"/>
          <a:srcRect/>
          <a:stretch>
            <a:fillRect/>
          </a:stretch>
        </p:blipFill>
        <p:spPr bwMode="auto">
          <a:xfrm>
            <a:off x="2143108" y="0"/>
            <a:ext cx="5205338" cy="6858000"/>
          </a:xfrm>
          <a:prstGeom prst="rect">
            <a:avLst/>
          </a:prstGeom>
          <a:noFill/>
        </p:spPr>
      </p:pic>
      <p:sp>
        <p:nvSpPr>
          <p:cNvPr id="3" name="Rettangolo 2"/>
          <p:cNvSpPr/>
          <p:nvPr/>
        </p:nvSpPr>
        <p:spPr>
          <a:xfrm>
            <a:off x="248541" y="5429264"/>
            <a:ext cx="8646919" cy="1323439"/>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it-IT" sz="80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Penultima Facciata</a:t>
            </a:r>
            <a:endParaRPr lang="it-IT" sz="8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6" descr="N:\05 Fotografie\Cattedrale\Pasqua\Pasqua 2009\Pasqua 2009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14313" y="714375"/>
            <a:ext cx="3357562" cy="2554288"/>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Signore Dio, Re del cielo, Dio Padre Onnipotente. </a:t>
            </a:r>
          </a:p>
        </p:txBody>
      </p:sp>
      <p:sp>
        <p:nvSpPr>
          <p:cNvPr id="4" name="CasellaDiTesto 3"/>
          <p:cNvSpPr txBox="1"/>
          <p:nvPr/>
        </p:nvSpPr>
        <p:spPr>
          <a:xfrm>
            <a:off x="5500688" y="2643188"/>
            <a:ext cx="3643312" cy="193833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Signore Dio, Agnello di Dio,</a:t>
            </a:r>
          </a:p>
        </p:txBody>
      </p:sp>
      <p:sp>
        <p:nvSpPr>
          <p:cNvPr id="5" name="CasellaDiTesto 4"/>
          <p:cNvSpPr txBox="1"/>
          <p:nvPr/>
        </p:nvSpPr>
        <p:spPr>
          <a:xfrm>
            <a:off x="1535113" y="5534025"/>
            <a:ext cx="6073775" cy="1323975"/>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abbi pietà, </a:t>
            </a:r>
            <a:r>
              <a:rPr lang="it-IT" sz="4000" b="1" i="1" dirty="0" err="1">
                <a:solidFill>
                  <a:schemeClr val="bg1"/>
                </a:solidFill>
                <a:effectLst>
                  <a:outerShdw blurRad="38100" dist="38100" dir="2700000" algn="tl">
                    <a:srgbClr val="000000"/>
                  </a:outerShdw>
                </a:effectLst>
                <a:latin typeface="+mn-lt"/>
              </a:rPr>
              <a:t>pietà</a:t>
            </a:r>
            <a:r>
              <a:rPr lang="it-IT" sz="4000" b="1" i="1" dirty="0">
                <a:solidFill>
                  <a:schemeClr val="bg1"/>
                </a:solidFill>
                <a:effectLst>
                  <a:outerShdw blurRad="38100" dist="38100" dir="2700000" algn="tl">
                    <a:srgbClr val="000000"/>
                  </a:outerShdw>
                </a:effectLst>
                <a:latin typeface="+mn-lt"/>
              </a:rPr>
              <a:t> di noi,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pietà di noi.</a:t>
            </a:r>
          </a:p>
        </p:txBody>
      </p:sp>
    </p:spTree>
  </p:cSld>
  <p:clrMapOvr>
    <a:masterClrMapping/>
  </p:clrMapOvr>
  <p:transition spd="slow"/>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CasellaDiTesto 1"/>
          <p:cNvSpPr txBox="1">
            <a:spLocks noChangeArrowheads="1"/>
          </p:cNvSpPr>
          <p:nvPr/>
        </p:nvSpPr>
        <p:spPr bwMode="auto">
          <a:xfrm>
            <a:off x="214313" y="142875"/>
            <a:ext cx="8929687" cy="4400550"/>
          </a:xfrm>
          <a:prstGeom prst="rect">
            <a:avLst/>
          </a:prstGeom>
          <a:noFill/>
          <a:ln w="9525">
            <a:noFill/>
            <a:miter lim="800000"/>
            <a:headEnd/>
            <a:tailEnd/>
          </a:ln>
        </p:spPr>
        <p:txBody>
          <a:bodyPr>
            <a:spAutoFit/>
          </a:bodyPr>
          <a:lstStyle/>
          <a:p>
            <a:r>
              <a:rPr lang="it-IT" sz="4000"/>
              <a:t>Il Signore sia con voi.</a:t>
            </a:r>
          </a:p>
          <a:p>
            <a:r>
              <a:rPr lang="it-IT" sz="4000" b="1"/>
              <a:t>E con il tuo spirito. </a:t>
            </a:r>
            <a:endParaRPr lang="it-IT" sz="4000"/>
          </a:p>
          <a:p>
            <a:endParaRPr lang="it-IT" sz="4000"/>
          </a:p>
          <a:p>
            <a:r>
              <a:rPr lang="it-IT" sz="4000"/>
              <a:t>Vi benedica Dio onnipotente </a:t>
            </a:r>
          </a:p>
          <a:p>
            <a:r>
              <a:rPr lang="it-IT" sz="4000"/>
              <a:t>Padre e Figlio e Spirito Santo.		</a:t>
            </a:r>
          </a:p>
          <a:p>
            <a:r>
              <a:rPr lang="it-IT" sz="4000" b="1"/>
              <a:t>Amen. </a:t>
            </a:r>
            <a:endParaRPr lang="it-IT" sz="4000"/>
          </a:p>
          <a:p>
            <a:endParaRPr lang="it-IT" sz="4000"/>
          </a:p>
        </p:txBody>
      </p:sp>
    </p:spTree>
  </p:cSld>
  <p:clrMapOvr>
    <a:masterClrMapping/>
  </p:clrMapOvr>
  <p:transition spd="slow">
    <p:fade/>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1"/>
          <p:cNvSpPr>
            <a:spLocks noChangeArrowheads="1"/>
          </p:cNvSpPr>
          <p:nvPr/>
        </p:nvSpPr>
        <p:spPr bwMode="auto">
          <a:xfrm>
            <a:off x="285750" y="0"/>
            <a:ext cx="8501063" cy="4154488"/>
          </a:xfrm>
          <a:prstGeom prst="rect">
            <a:avLst/>
          </a:prstGeom>
          <a:noFill/>
          <a:ln w="9525">
            <a:noFill/>
            <a:miter lim="800000"/>
            <a:headEnd/>
            <a:tailEnd/>
          </a:ln>
        </p:spPr>
        <p:txBody>
          <a:bodyPr anchor="ctr">
            <a:spAutoFit/>
          </a:bodyPr>
          <a:lstStyle/>
          <a:p>
            <a:pPr algn="just"/>
            <a:r>
              <a:rPr lang="it-IT" sz="4400">
                <a:latin typeface="Calibri" pitchFamily="34" charset="0"/>
                <a:cs typeface="Times New Roman" pitchFamily="18" charset="0"/>
              </a:rPr>
              <a:t>Andate e portate a tutti la gioia del Signore risorto, </a:t>
            </a:r>
          </a:p>
          <a:p>
            <a:pPr algn="just"/>
            <a:r>
              <a:rPr lang="it-IT" sz="4400">
                <a:latin typeface="Calibri" pitchFamily="34" charset="0"/>
                <a:cs typeface="Times New Roman" pitchFamily="18" charset="0"/>
              </a:rPr>
              <a:t>alleluia, alleluia.</a:t>
            </a:r>
            <a:endParaRPr lang="it-IT" sz="4400">
              <a:latin typeface="Calibri" pitchFamily="34" charset="0"/>
            </a:endParaRPr>
          </a:p>
          <a:p>
            <a:pPr algn="just"/>
            <a:endParaRPr lang="it-IT" sz="4400" b="1">
              <a:latin typeface="Calibri" pitchFamily="34" charset="0"/>
              <a:cs typeface="Times New Roman" pitchFamily="18" charset="0"/>
            </a:endParaRPr>
          </a:p>
          <a:p>
            <a:pPr algn="just"/>
            <a:r>
              <a:rPr lang="it-IT" sz="4400" b="1">
                <a:latin typeface="Calibri" pitchFamily="34" charset="0"/>
                <a:cs typeface="Times New Roman" pitchFamily="18" charset="0"/>
              </a:rPr>
              <a:t>Rendiamo grazie a Dio, </a:t>
            </a:r>
          </a:p>
          <a:p>
            <a:pPr algn="just"/>
            <a:r>
              <a:rPr lang="it-IT" sz="4400" b="1">
                <a:latin typeface="Calibri" pitchFamily="34" charset="0"/>
                <a:cs typeface="Times New Roman" pitchFamily="18" charset="0"/>
              </a:rPr>
              <a:t>alleluia alleluia.</a:t>
            </a:r>
            <a:endParaRPr lang="it-IT" sz="440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3"/>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176131" name="WordArt 3"/>
          <p:cNvSpPr>
            <a:spLocks noChangeArrowheads="1" noChangeShapeType="1" noTextEdit="1"/>
          </p:cNvSpPr>
          <p:nvPr/>
        </p:nvSpPr>
        <p:spPr bwMode="auto">
          <a:xfrm>
            <a:off x="428625" y="357188"/>
            <a:ext cx="8286750" cy="6286500"/>
          </a:xfrm>
          <a:prstGeom prst="rect">
            <a:avLst/>
          </a:prstGeom>
        </p:spPr>
        <p:txBody>
          <a:bodyPr wrap="none" fromWordArt="1">
            <a:prstTxWarp prst="textDeflateBottom">
              <a:avLst>
                <a:gd name="adj" fmla="val 76472"/>
              </a:avLst>
            </a:prstTxWarp>
          </a:bodyPr>
          <a:lstStyle/>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Ciao a tutti</a:t>
            </a:r>
          </a:p>
          <a:p>
            <a:pPr algn="ctr"/>
            <a:r>
              <a:rPr lang="it-IT" sz="3600" kern="10" dirty="0" smtClean="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e</a:t>
            </a:r>
            <a:endPar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endParaRPr>
          </a:p>
          <a:p>
            <a:pPr algn="ctr"/>
            <a:r>
              <a:rPr lang="it-IT" sz="3600" kern="10" dirty="0">
                <a:ln w="9525">
                  <a:solidFill>
                    <a:srgbClr val="000000"/>
                  </a:solidFill>
                  <a:round/>
                  <a:headEnd/>
                  <a:tailEnd/>
                </a:ln>
                <a:gradFill rotWithShape="1">
                  <a:gsLst>
                    <a:gs pos="0">
                      <a:srgbClr val="FF0000"/>
                    </a:gs>
                    <a:gs pos="100000">
                      <a:srgbClr val="FFCCCC"/>
                    </a:gs>
                  </a:gsLst>
                  <a:lin ang="18900000" scaled="1"/>
                </a:gradFill>
                <a:effectLst>
                  <a:outerShdw dist="107763" dir="13500000" algn="ctr" rotWithShape="0">
                    <a:srgbClr val="868686">
                      <a:alpha val="50000"/>
                    </a:srgbClr>
                  </a:outerShdw>
                </a:effectLst>
                <a:latin typeface="Impact"/>
              </a:rPr>
              <a:t>buona domenica</a:t>
            </a:r>
          </a:p>
        </p:txBody>
      </p:sp>
    </p:spTree>
  </p:cSld>
  <p:clrMapOvr>
    <a:masterClrMapping/>
  </p:clrMapOvr>
  <p:transition spd="slow"/>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3" descr="N:\05 Fotografie\Gite\Fatima\Fatima 2007 232.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1357290" y="714356"/>
            <a:ext cx="6481261" cy="1446550"/>
          </a:xfrm>
          <a:prstGeom prst="rect">
            <a:avLst/>
          </a:prstGeom>
          <a:noFill/>
        </p:spPr>
        <p:txBody>
          <a:bodyPr wrap="none">
            <a:spAutoFit/>
          </a:bodyPr>
          <a:lstStyle/>
          <a:p>
            <a:pPr algn="ctr">
              <a:defRPr/>
            </a:pPr>
            <a:r>
              <a:rPr lang="it-IT" sz="8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Credo Cristo</a:t>
            </a:r>
          </a:p>
        </p:txBody>
      </p:sp>
    </p:spTree>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3550" y="3500438"/>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cSld>
  <p:clrMapOvr>
    <a:masterClrMapping/>
  </p:clrMapOvr>
  <p:transition spd="slow"/>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descr="N:\05 Fotografie\Cattedrale\Diocesi\Chieirchetti\Chirichetti 2006\Le Case Chierichetti 2006 067.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CasellaDiTesto 1"/>
          <p:cNvSpPr txBox="1"/>
          <p:nvPr/>
        </p:nvSpPr>
        <p:spPr>
          <a:xfrm>
            <a:off x="1214438" y="3929063"/>
            <a:ext cx="6715125" cy="2554287"/>
          </a:xfrm>
          <a:prstGeom prst="rect">
            <a:avLst/>
          </a:prstGeom>
          <a:noFill/>
        </p:spPr>
        <p:txBody>
          <a:bodyPr>
            <a:spAutoFit/>
          </a:bodyPr>
          <a:lstStyle/>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che tu sei risorto,</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nella tua potenza</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Io credo che tu sei speranza</a:t>
            </a:r>
          </a:p>
          <a:p>
            <a:pPr>
              <a:defRPr/>
            </a:pPr>
            <a:r>
              <a:rPr lang="it-IT" sz="4000" b="1" dirty="0">
                <a:solidFill>
                  <a:srgbClr val="FF0000"/>
                </a:solidFill>
                <a:effectLst>
                  <a:outerShdw blurRad="38100" dist="38100" dir="2700000" algn="tl">
                    <a:srgbClr val="000000">
                      <a:alpha val="43137"/>
                    </a:srgbClr>
                  </a:outerShdw>
                </a:effectLst>
                <a:latin typeface="Britannic Bold" pitchFamily="34" charset="0"/>
              </a:rPr>
              <a:t>Credo che risorgerò con te</a:t>
            </a:r>
          </a:p>
        </p:txBody>
      </p:sp>
    </p:spTree>
  </p:cSld>
  <p:clrMapOvr>
    <a:masterClrMapping/>
  </p:clrMapOvr>
  <p:transition spd="slow"/>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N:\05 Fotografie\Cattedrale\Pasqua\Pasqua 2009\Pasqua 2009 08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4" name="CasellaDiTesto 3"/>
          <p:cNvSpPr txBox="1"/>
          <p:nvPr/>
        </p:nvSpPr>
        <p:spPr>
          <a:xfrm>
            <a:off x="463550" y="3500438"/>
            <a:ext cx="8216900" cy="3046412"/>
          </a:xfrm>
          <a:prstGeom prst="rect">
            <a:avLst/>
          </a:prstGeom>
          <a:solidFill>
            <a:schemeClr val="bg1">
              <a:alpha val="50196"/>
            </a:schemeClr>
          </a:solidFill>
          <a:effectLst/>
        </p:spPr>
        <p:txBody>
          <a:bodyPr>
            <a:spAutoFit/>
          </a:bodyPr>
          <a:lstStyle/>
          <a:p>
            <a:pPr algn="ctr">
              <a:defRPr/>
            </a:pPr>
            <a:r>
              <a:rPr lang="it-IT" sz="4800" b="1" dirty="0">
                <a:effectLst>
                  <a:outerShdw blurRad="38100" dist="38100" dir="2700000" algn="tl">
                    <a:srgbClr val="000000">
                      <a:alpha val="43137"/>
                    </a:srgbClr>
                  </a:outerShdw>
                </a:effectLst>
                <a:latin typeface="Calibri" pitchFamily="34" charset="0"/>
              </a:rPr>
              <a:t>Io credo che tu sei risorto,</a:t>
            </a:r>
          </a:p>
          <a:p>
            <a:pPr algn="ctr">
              <a:defRPr/>
            </a:pPr>
            <a:r>
              <a:rPr lang="it-IT" sz="4800" b="1" dirty="0">
                <a:effectLst>
                  <a:outerShdw blurRad="38100" dist="38100" dir="2700000" algn="tl">
                    <a:srgbClr val="000000">
                      <a:alpha val="43137"/>
                    </a:srgbClr>
                  </a:outerShdw>
                </a:effectLst>
                <a:latin typeface="Calibri" pitchFamily="34" charset="0"/>
              </a:rPr>
              <a:t>Io credo nella tua potenza</a:t>
            </a:r>
          </a:p>
          <a:p>
            <a:pPr algn="ctr">
              <a:defRPr/>
            </a:pPr>
            <a:r>
              <a:rPr lang="it-IT" sz="4800" b="1" dirty="0">
                <a:effectLst>
                  <a:outerShdw blurRad="38100" dist="38100" dir="2700000" algn="tl">
                    <a:srgbClr val="000000">
                      <a:alpha val="43137"/>
                    </a:srgbClr>
                  </a:outerShdw>
                </a:effectLst>
                <a:latin typeface="Calibri" pitchFamily="34" charset="0"/>
              </a:rPr>
              <a:t>Io credo che tu sei speranza</a:t>
            </a:r>
          </a:p>
          <a:p>
            <a:pPr algn="ctr">
              <a:defRPr/>
            </a:pPr>
            <a:r>
              <a:rPr lang="it-IT" sz="4800" b="1" dirty="0">
                <a:effectLst>
                  <a:outerShdw blurRad="38100" dist="38100" dir="2700000" algn="tl">
                    <a:srgbClr val="000000">
                      <a:alpha val="43137"/>
                    </a:srgbClr>
                  </a:outerShdw>
                </a:effectLst>
                <a:latin typeface="Calibri" pitchFamily="34" charset="0"/>
              </a:rPr>
              <a:t>Credo che risorgerò con te</a:t>
            </a:r>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N:\05 Fotografie\Cattedrale\Pasqua\Pasqua 2009\Pasqua 2009 068.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71438" y="214313"/>
            <a:ext cx="3571875" cy="4400550"/>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Gloria, </a:t>
            </a:r>
            <a:r>
              <a:rPr lang="it-IT" sz="4000" b="1" i="1" dirty="0" err="1">
                <a:solidFill>
                  <a:schemeClr val="bg1"/>
                </a:solidFill>
                <a:effectLst>
                  <a:outerShdw blurRad="38100" dist="38100" dir="2700000" algn="tl">
                    <a:srgbClr val="000000"/>
                  </a:outerShdw>
                </a:effectLst>
                <a:latin typeface="+mn-lt"/>
              </a:rPr>
              <a:t>gloria</a:t>
            </a:r>
            <a:r>
              <a:rPr lang="it-IT" sz="4000" b="1" i="1" dirty="0">
                <a:solidFill>
                  <a:schemeClr val="bg1"/>
                </a:solidFill>
                <a:effectLst>
                  <a:outerShdw blurRad="38100" dist="38100" dir="2700000" algn="tl">
                    <a:srgbClr val="000000"/>
                  </a:outerShdw>
                </a:effectLst>
                <a:latin typeface="+mn-lt"/>
              </a:rPr>
              <a:t>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in cielo a Dio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e pace in terra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agli uomini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di buona volontà. </a:t>
            </a:r>
          </a:p>
        </p:txBody>
      </p:sp>
      <p:sp>
        <p:nvSpPr>
          <p:cNvPr id="5" name="CasellaDiTesto 4"/>
          <p:cNvSpPr txBox="1"/>
          <p:nvPr/>
        </p:nvSpPr>
        <p:spPr>
          <a:xfrm>
            <a:off x="5500688" y="2071688"/>
            <a:ext cx="3571875" cy="4400550"/>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adoriamo,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ti glorifichiamo, rendiamo grazie per la tua infinita bontà.</a:t>
            </a:r>
          </a:p>
        </p:txBody>
      </p:sp>
    </p:spTree>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N:\05 Fotografie\Cattedrale\Pasqua\Pasqua 2009\Pasqua 2009 069.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214313" y="214313"/>
            <a:ext cx="4143375" cy="317023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Tu che togli i peccati del mondo, accogli la nostra supplica. </a:t>
            </a:r>
          </a:p>
        </p:txBody>
      </p:sp>
      <p:sp>
        <p:nvSpPr>
          <p:cNvPr id="4" name="CasellaDiTesto 3"/>
          <p:cNvSpPr txBox="1"/>
          <p:nvPr/>
        </p:nvSpPr>
        <p:spPr>
          <a:xfrm>
            <a:off x="5000625" y="3071813"/>
            <a:ext cx="4143375" cy="3786187"/>
          </a:xfrm>
          <a:prstGeom prst="rect">
            <a:avLst/>
          </a:prstGeom>
          <a:solidFill>
            <a:srgbClr val="0000FF">
              <a:alpha val="65098"/>
            </a:srgbClr>
          </a:solidFill>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Tu che siedi alla destra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del Padre,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abbi pietà,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pietà di noi, </a:t>
            </a:r>
          </a:p>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pietà di noi.</a:t>
            </a:r>
          </a:p>
        </p:txBody>
      </p:sp>
    </p:spTree>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N:\05 Fotografie\Cattedrale\Pasqua\Pasqua 2009\Pasqua 2009 070.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1"/>
          <p:cNvSpPr txBox="1">
            <a:spLocks noChangeArrowheads="1"/>
          </p:cNvSpPr>
          <p:nvPr/>
        </p:nvSpPr>
        <p:spPr bwMode="auto">
          <a:xfrm>
            <a:off x="428625" y="0"/>
            <a:ext cx="8429625" cy="2554288"/>
          </a:xfrm>
          <a:prstGeom prst="rect">
            <a:avLst/>
          </a:prstGeom>
          <a:solidFill>
            <a:srgbClr val="0000FF">
              <a:alpha val="64706"/>
            </a:srgbClr>
          </a:solidFill>
          <a:ln w="9525">
            <a:noFill/>
            <a:miter lim="800000"/>
            <a:headEnd/>
            <a:tailEnd/>
          </a:ln>
        </p:spPr>
        <p:txBody>
          <a:bodyPr>
            <a:spAutoFit/>
          </a:bodyPr>
          <a:lstStyle/>
          <a:p>
            <a:pPr fontAlgn="auto">
              <a:spcBef>
                <a:spcPts val="0"/>
              </a:spcBef>
              <a:spcAft>
                <a:spcPts val="0"/>
              </a:spcAft>
              <a:defRPr/>
            </a:pPr>
            <a:r>
              <a:rPr lang="it-IT" sz="4000" b="1" i="1" dirty="0">
                <a:solidFill>
                  <a:schemeClr val="bg1"/>
                </a:solidFill>
                <a:effectLst>
                  <a:outerShdw blurRad="38100" dist="38100" dir="2700000" algn="tl">
                    <a:srgbClr val="000000"/>
                  </a:outerShdw>
                </a:effectLst>
                <a:latin typeface="+mn-lt"/>
              </a:rPr>
              <a:t>Perché solo tu il Santo, solo il Signore, solo tu l’Altissimo Gesù; con lo Spirito Santo, nella gloria di Dio Padre Onnipotente. Amen.</a:t>
            </a:r>
          </a:p>
        </p:txBody>
      </p:sp>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214313" y="0"/>
            <a:ext cx="8715375" cy="6248400"/>
          </a:xfrm>
          <a:prstGeom prst="rect">
            <a:avLst/>
          </a:prstGeom>
          <a:noFill/>
          <a:ln w="9525">
            <a:noFill/>
            <a:miter lim="800000"/>
            <a:headEnd/>
            <a:tailEnd/>
          </a:ln>
        </p:spPr>
        <p:txBody>
          <a:bodyPr anchor="ctr">
            <a:spAutoFit/>
          </a:bodyPr>
          <a:lstStyle/>
          <a:p>
            <a:pPr algn="just"/>
            <a:r>
              <a:rPr lang="it-IT" sz="4000">
                <a:latin typeface="Calibri" pitchFamily="34" charset="0"/>
                <a:cs typeface="Times New Roman" pitchFamily="18" charset="0"/>
              </a:rPr>
              <a:t>O Dio, che in ogni Pasqua domenicale ci fai vivere le meraviglie della salvezza, fa' che riconosciamo con la grazia dello Spirito il Signore presente nell'assemblea dei fratelli, per rendere testimonianza della sua risurrezione. Per il nostro Signore Gesù Cristo, tuo Figlio, che è Dio, e vive e regna con te, nell'unità dello Spirito Santo, per tutti i secoli dei secoli.								</a:t>
            </a:r>
            <a:r>
              <a:rPr lang="it-IT" sz="4000" b="1">
                <a:latin typeface="Calibri" pitchFamily="34" charset="0"/>
                <a:cs typeface="Times New Roman" pitchFamily="18" charset="0"/>
              </a:rPr>
              <a:t>Amen. </a:t>
            </a:r>
            <a:endParaRPr lang="it-IT" sz="4000">
              <a:latin typeface="Calibri" pitchFamily="34" charset="0"/>
            </a:endParaRPr>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WordArt 5"/>
          <p:cNvSpPr>
            <a:spLocks noChangeArrowheads="1" noChangeShapeType="1" noTextEdit="1"/>
          </p:cNvSpPr>
          <p:nvPr/>
        </p:nvSpPr>
        <p:spPr bwMode="auto">
          <a:xfrm>
            <a:off x="323850" y="1268413"/>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a:ln w="9525">
                  <a:round/>
                  <a:headEnd/>
                  <a:tailEnd/>
                </a:ln>
                <a:gradFill rotWithShape="1">
                  <a:gsLst>
                    <a:gs pos="0">
                      <a:srgbClr val="0066CC"/>
                    </a:gs>
                    <a:gs pos="100000">
                      <a:srgbClr val="0AFF22"/>
                    </a:gs>
                  </a:gsLst>
                  <a:lin ang="5400000" scaled="1"/>
                </a:gradFill>
                <a:latin typeface="Cooper Black"/>
              </a:rPr>
              <a:t>della</a:t>
            </a:r>
          </a:p>
          <a:p>
            <a:pPr algn="ctr"/>
            <a:r>
              <a:rPr lang="it-IT" sz="3600" kern="10">
                <a:ln w="9525">
                  <a:round/>
                  <a:headEnd/>
                  <a:tailEnd/>
                </a:ln>
                <a:gradFill rotWithShape="1">
                  <a:gsLst>
                    <a:gs pos="0">
                      <a:srgbClr val="0066CC"/>
                    </a:gs>
                    <a:gs pos="100000">
                      <a:srgbClr val="0AFF22"/>
                    </a:gs>
                  </a:gsLst>
                  <a:lin ang="5400000" scaled="1"/>
                </a:gradFill>
                <a:latin typeface="Cooper Black"/>
              </a:rPr>
              <a:t>PAROLA</a:t>
            </a:r>
          </a:p>
        </p:txBody>
      </p:sp>
      <p:pic>
        <p:nvPicPr>
          <p:cNvPr id="27651" name="Picture 4" descr="N:\05 Fotografie\Cattedrale\Pasqua\Pasqua 2009\Pasqua 2009 068.jpg"/>
          <p:cNvPicPr>
            <a:picLocks noChangeAspect="1" noChangeArrowheads="1"/>
          </p:cNvPicPr>
          <p:nvPr/>
        </p:nvPicPr>
        <p:blipFill>
          <a:blip r:embed="rId2" cstate="email"/>
          <a:srcRect/>
          <a:stretch>
            <a:fillRect/>
          </a:stretch>
        </p:blipFill>
        <p:spPr bwMode="auto">
          <a:xfrm>
            <a:off x="4714875" y="0"/>
            <a:ext cx="4429125"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547AF9E2"/>
          <p:cNvPicPr>
            <a:picLocks noChangeAspect="1" noChangeArrowheads="1"/>
          </p:cNvPicPr>
          <p:nvPr/>
        </p:nvPicPr>
        <p:blipFill>
          <a:blip r:embed="rId2" cstate="email"/>
          <a:srcRect l="27380" t="14529" r="9097" b="43181"/>
          <a:stretch>
            <a:fillRect/>
          </a:stretch>
        </p:blipFill>
        <p:spPr bwMode="auto">
          <a:xfrm>
            <a:off x="857250" y="-47625"/>
            <a:ext cx="7319963" cy="6905625"/>
          </a:xfrm>
          <a:prstGeom prst="rect">
            <a:avLst/>
          </a:prstGeom>
          <a:noFill/>
          <a:ln w="9525">
            <a:noFill/>
            <a:miter lim="800000"/>
            <a:headEnd/>
            <a:tailEnd/>
          </a:ln>
        </p:spPr>
      </p:pic>
      <p:sp>
        <p:nvSpPr>
          <p:cNvPr id="10243" name="WordArt 4"/>
          <p:cNvSpPr>
            <a:spLocks noChangeArrowheads="1" noChangeShapeType="1" noTextEdit="1"/>
          </p:cNvSpPr>
          <p:nvPr/>
        </p:nvSpPr>
        <p:spPr bwMode="auto">
          <a:xfrm>
            <a:off x="428625" y="285750"/>
            <a:ext cx="8215313" cy="6143625"/>
          </a:xfrm>
          <a:prstGeom prst="rect">
            <a:avLst/>
          </a:prstGeom>
        </p:spPr>
        <p:txBody>
          <a:bodyPr wrap="none" fromWordArt="1">
            <a:prstTxWarp prst="textDeflateBottom">
              <a:avLst>
                <a:gd name="adj" fmla="val 76472"/>
              </a:avLst>
            </a:prstTxWarp>
            <a:scene3d>
              <a:camera prst="legacyObliqueTopLeft"/>
              <a:lightRig rig="legacyNormal3" dir="t"/>
            </a:scene3d>
            <a:sp3d extrusionH="430200" prstMaterial="legacyMatte">
              <a:extrusionClr>
                <a:srgbClr val="939676"/>
              </a:extrusionClr>
            </a:sp3d>
          </a:bodyPr>
          <a:lstStyle/>
          <a:p>
            <a:pPr algn="ctr"/>
            <a:r>
              <a:rPr lang="it-IT" sz="3600" kern="10">
                <a:ln w="9525">
                  <a:round/>
                  <a:headEnd/>
                  <a:tailEnd/>
                </a:ln>
                <a:gradFill rotWithShape="1">
                  <a:gsLst>
                    <a:gs pos="0">
                      <a:srgbClr val="FF0000"/>
                    </a:gs>
                    <a:gs pos="100000">
                      <a:srgbClr val="FFCCCC"/>
                    </a:gs>
                  </a:gsLst>
                  <a:lin ang="18900000" scaled="1"/>
                </a:gradFill>
                <a:latin typeface="Impact"/>
              </a:rPr>
              <a:t>E' risorto</a:t>
            </a:r>
          </a:p>
          <a:p>
            <a:pPr algn="ctr"/>
            <a:r>
              <a:rPr lang="it-IT" sz="3600" kern="10">
                <a:ln w="9525">
                  <a:round/>
                  <a:headEnd/>
                  <a:tailEnd/>
                </a:ln>
                <a:gradFill rotWithShape="1">
                  <a:gsLst>
                    <a:gs pos="0">
                      <a:srgbClr val="FF0000"/>
                    </a:gs>
                    <a:gs pos="100000">
                      <a:srgbClr val="FFCCCC"/>
                    </a:gs>
                  </a:gsLst>
                  <a:lin ang="18900000" scaled="1"/>
                </a:gradFill>
                <a:latin typeface="Impact"/>
              </a:rPr>
              <a:t>Cristo</a:t>
            </a:r>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
          <p:cNvSpPr>
            <a:spLocks noChangeArrowheads="1"/>
          </p:cNvSpPr>
          <p:nvPr/>
        </p:nvSpPr>
        <p:spPr bwMode="auto">
          <a:xfrm>
            <a:off x="214313" y="0"/>
            <a:ext cx="8715375" cy="3786188"/>
          </a:xfrm>
          <a:prstGeom prst="rect">
            <a:avLst/>
          </a:prstGeom>
          <a:noFill/>
          <a:ln w="9525">
            <a:noFill/>
            <a:miter lim="800000"/>
            <a:headEnd/>
            <a:tailEnd/>
          </a:ln>
        </p:spPr>
        <p:txBody>
          <a:bodyPr anchor="ctr">
            <a:spAutoFit/>
          </a:bodyPr>
          <a:lstStyle/>
          <a:p>
            <a:pPr algn="just"/>
            <a:r>
              <a:rPr lang="it-IT" sz="4000" i="1">
                <a:latin typeface="Calibri" pitchFamily="34" charset="0"/>
                <a:ea typeface="Times New Roman" pitchFamily="18" charset="0"/>
                <a:cs typeface="Arial" charset="0"/>
              </a:rPr>
              <a:t>Dagli Atti degli Apostoli</a:t>
            </a:r>
            <a:endParaRPr lang="it-IT" sz="4000">
              <a:latin typeface="Calibri" pitchFamily="34" charset="0"/>
              <a:ea typeface="Times New Roman" pitchFamily="18" charset="0"/>
              <a:cs typeface="Arial" charset="0"/>
            </a:endParaRPr>
          </a:p>
          <a:p>
            <a:pPr algn="just"/>
            <a:r>
              <a:rPr lang="it-IT" sz="4000">
                <a:latin typeface="Calibri" pitchFamily="34" charset="0"/>
                <a:ea typeface="Times New Roman" pitchFamily="18" charset="0"/>
                <a:cs typeface="Arial" charset="0"/>
              </a:rPr>
              <a:t>La moltitudine di coloro che erano diventati credenti aveva un cuore solo e un’anima sola e nessuno considerava sua proprietà quello che gli apparteneva, ma fra loro tutto era comune.</a:t>
            </a:r>
          </a:p>
        </p:txBody>
      </p:sp>
    </p:spTree>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ttangolo 1"/>
          <p:cNvSpPr>
            <a:spLocks noChangeArrowheads="1"/>
          </p:cNvSpPr>
          <p:nvPr/>
        </p:nvSpPr>
        <p:spPr bwMode="auto">
          <a:xfrm>
            <a:off x="214313" y="0"/>
            <a:ext cx="8572500" cy="2554288"/>
          </a:xfrm>
          <a:prstGeom prst="rect">
            <a:avLst/>
          </a:prstGeom>
          <a:noFill/>
          <a:ln w="9525">
            <a:noFill/>
            <a:miter lim="800000"/>
            <a:headEnd/>
            <a:tailEnd/>
          </a:ln>
        </p:spPr>
        <p:txBody>
          <a:bodyPr>
            <a:spAutoFit/>
          </a:bodyPr>
          <a:lstStyle/>
          <a:p>
            <a:pPr algn="just"/>
            <a:r>
              <a:rPr lang="it-IT" sz="4000">
                <a:solidFill>
                  <a:srgbClr val="000000"/>
                </a:solidFill>
                <a:latin typeface="Calibri" pitchFamily="34" charset="0"/>
                <a:ea typeface="Times New Roman" pitchFamily="18" charset="0"/>
                <a:cs typeface="Arial" charset="0"/>
              </a:rPr>
              <a:t>Con grande forza gli apostoli davano testimonianza della risurrezione del Signore Gesù e tutti godevano di grande favore. </a:t>
            </a:r>
          </a:p>
        </p:txBody>
      </p:sp>
    </p:spTree>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0"/>
            <a:ext cx="8715375" cy="5016500"/>
          </a:xfrm>
          <a:prstGeom prst="rect">
            <a:avLst/>
          </a:prstGeom>
        </p:spPr>
        <p:txBody>
          <a:bodyPr>
            <a:spAutoFit/>
          </a:bodyPr>
          <a:lstStyle/>
          <a:p>
            <a:pPr algn="just">
              <a:defRPr/>
            </a:pPr>
            <a:r>
              <a:rPr lang="it-IT" sz="4000" dirty="0">
                <a:solidFill>
                  <a:srgbClr val="000000"/>
                </a:solidFill>
                <a:latin typeface="Calibri" pitchFamily="34" charset="0"/>
                <a:ea typeface="Times New Roman" pitchFamily="18" charset="0"/>
                <a:cs typeface="Arial" charset="0"/>
              </a:rPr>
              <a:t>Nessuno infatti tra loro era bisognoso, perché quanti possedevano campi o case li vendevano, portavano il ricavato di ciò che era stato venduto e lo deponevano ai piedi degli apostoli; poi veniva distribuito a ciascuno secondo il suo bisogno.</a:t>
            </a:r>
          </a:p>
          <a:p>
            <a:pPr algn="just">
              <a:defRPr/>
            </a:pPr>
            <a:endParaRPr lang="it-IT" sz="4000" dirty="0">
              <a:solidFill>
                <a:srgbClr val="000000"/>
              </a:solidFill>
              <a:latin typeface="Calibri" pitchFamily="34" charset="0"/>
              <a:ea typeface="Times New Roman" pitchFamily="18" charset="0"/>
              <a:cs typeface="Arial" charset="0"/>
            </a:endParaRPr>
          </a:p>
          <a:p>
            <a:pPr algn="just">
              <a:defRPr/>
            </a:pPr>
            <a:r>
              <a:rPr lang="it-IT" sz="4000" dirty="0">
                <a:solidFill>
                  <a:srgbClr val="000000"/>
                </a:solidFill>
                <a:latin typeface="Calibri" pitchFamily="34" charset="0"/>
                <a:ea typeface="Times New Roman" pitchFamily="18" charset="0"/>
                <a:cs typeface="Arial" charset="0"/>
              </a:rPr>
              <a:t>Parola di Dio.     </a:t>
            </a:r>
            <a:r>
              <a:rPr lang="it-IT" sz="4000" b="1" dirty="0">
                <a:solidFill>
                  <a:srgbClr val="000000"/>
                </a:solidFill>
                <a:effectLst>
                  <a:outerShdw blurRad="38100" dist="38100" dir="2700000" algn="tl">
                    <a:srgbClr val="000000">
                      <a:alpha val="43137"/>
                    </a:srgbClr>
                  </a:outerShdw>
                </a:effectLst>
                <a:latin typeface="Calibri" pitchFamily="34" charset="0"/>
                <a:ea typeface="Times New Roman" pitchFamily="18" charset="0"/>
                <a:cs typeface="Arial" charset="0"/>
              </a:rPr>
              <a:t>Rendiamo grazie a Dio.</a:t>
            </a:r>
          </a:p>
        </p:txBody>
      </p:sp>
    </p:spTree>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cstate="email"/>
          <a:srcRect/>
          <a:stretch>
            <a:fillRect/>
          </a:stretch>
        </p:blipFill>
        <p:spPr bwMode="auto">
          <a:xfrm>
            <a:off x="0" y="0"/>
            <a:ext cx="9144000" cy="6856413"/>
          </a:xfrm>
          <a:prstGeom prst="rect">
            <a:avLst/>
          </a:prstGeom>
          <a:noFill/>
          <a:ln w="9525">
            <a:noFill/>
            <a:miter lim="800000"/>
            <a:headEnd/>
            <a:tailEnd/>
          </a:ln>
        </p:spPr>
      </p:pic>
      <p:sp>
        <p:nvSpPr>
          <p:cNvPr id="3076" name="Text Box 4"/>
          <p:cNvSpPr txBox="1">
            <a:spLocks noChangeArrowheads="1"/>
          </p:cNvSpPr>
          <p:nvPr/>
        </p:nvSpPr>
        <p:spPr bwMode="auto">
          <a:xfrm>
            <a:off x="76200" y="76200"/>
            <a:ext cx="8407400" cy="1108075"/>
          </a:xfrm>
          <a:prstGeom prst="rect">
            <a:avLst/>
          </a:prstGeom>
          <a:noFill/>
          <a:ln w="9525">
            <a:noFill/>
            <a:miter lim="800000"/>
            <a:headEnd/>
            <a:tailEnd/>
          </a:ln>
          <a:effectLst>
            <a:outerShdw dist="53882" dir="2700000" algn="ctr" rotWithShape="0">
              <a:srgbClr val="0C14FF"/>
            </a:outerShdw>
          </a:effectLst>
        </p:spPr>
        <p:txBody>
          <a:bodyPr wrap="none">
            <a:spAutoFit/>
          </a:bodyPr>
          <a:lstStyle/>
          <a:p>
            <a:pPr>
              <a:defRPr/>
            </a:pPr>
            <a:r>
              <a:rPr lang="ca-ES" sz="6600" b="1" i="1" dirty="0">
                <a:solidFill>
                  <a:schemeClr val="bg1"/>
                </a:solidFill>
                <a:latin typeface="Comic Sans MS" pitchFamily="66" charset="0"/>
              </a:rPr>
              <a:t>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3077" name="Rectangle 5"/>
          <p:cNvSpPr>
            <a:spLocks noChangeArrowheads="1"/>
          </p:cNvSpPr>
          <p:nvPr/>
        </p:nvSpPr>
        <p:spPr bwMode="auto">
          <a:xfrm>
            <a:off x="381000" y="1676400"/>
            <a:ext cx="6561138" cy="708025"/>
          </a:xfrm>
          <a:prstGeom prst="rect">
            <a:avLst/>
          </a:prstGeom>
          <a:solidFill>
            <a:srgbClr val="FFFFFF">
              <a:alpha val="80000"/>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
        <p:nvSpPr>
          <p:cNvPr id="3078" name="Rectangle 6"/>
          <p:cNvSpPr>
            <a:spLocks noChangeArrowheads="1"/>
          </p:cNvSpPr>
          <p:nvPr/>
        </p:nvSpPr>
        <p:spPr bwMode="auto">
          <a:xfrm>
            <a:off x="0" y="3687763"/>
            <a:ext cx="9144000" cy="3170099"/>
          </a:xfrm>
          <a:prstGeom prst="rect">
            <a:avLst/>
          </a:prstGeom>
          <a:solidFill>
            <a:srgbClr val="FFFFFF">
              <a:alpha val="69804"/>
            </a:srgbClr>
          </a:solidFill>
          <a:ln w="9525">
            <a:noFill/>
            <a:miter lim="800000"/>
            <a:headEnd/>
            <a:tailEnd/>
          </a:ln>
          <a:effectLst>
            <a:softEdge rad="127000"/>
          </a:effectLst>
        </p:spPr>
        <p:txBody>
          <a:bodyPr>
            <a:spAutoFit/>
          </a:bodyPr>
          <a:lstStyle/>
          <a:p>
            <a:pPr>
              <a:defRPr/>
            </a:pPr>
            <a:r>
              <a:rPr lang="ca-ES" sz="1400" b="1" i="1" dirty="0">
                <a:solidFill>
                  <a:srgbClr val="000000"/>
                </a:solidFill>
                <a:latin typeface="Comic Sans MS" pitchFamily="66" charset="0"/>
              </a:rPr>
              <a:t> </a:t>
            </a:r>
            <a:r>
              <a:rPr lang="it-IT" sz="4000" b="1" i="1" dirty="0">
                <a:latin typeface="Comic Sans MS" pitchFamily="66" charset="0"/>
              </a:rPr>
              <a:t>Dica Israele: «Il suo amore è per sempre». Dica la casa di Aronne: «Il suo amore è per sempre». Dicano quelli che temono il Signore: «Il suo amore è per sempre».</a:t>
            </a:r>
            <a:endParaRPr lang="ca-ES" sz="4000" b="1" i="1" dirty="0">
              <a:solidFill>
                <a:srgbClr val="000000"/>
              </a:solidFill>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email"/>
          <a:srcRect/>
          <a:stretch>
            <a:fillRect/>
          </a:stretch>
        </p:blipFill>
        <p:spPr bwMode="auto">
          <a:xfrm>
            <a:off x="0" y="-14288"/>
            <a:ext cx="9144000" cy="6886576"/>
          </a:xfrm>
          <a:prstGeom prst="rect">
            <a:avLst/>
          </a:prstGeom>
          <a:noFill/>
          <a:ln w="9525">
            <a:noFill/>
            <a:miter lim="800000"/>
            <a:headEnd/>
            <a:tailEnd/>
          </a:ln>
        </p:spPr>
      </p:pic>
      <p:sp>
        <p:nvSpPr>
          <p:cNvPr id="10244" name="Rectangle 4"/>
          <p:cNvSpPr>
            <a:spLocks noChangeArrowheads="1"/>
          </p:cNvSpPr>
          <p:nvPr/>
        </p:nvSpPr>
        <p:spPr bwMode="auto">
          <a:xfrm>
            <a:off x="214313" y="357188"/>
            <a:ext cx="8929687" cy="4401205"/>
          </a:xfrm>
          <a:prstGeom prst="rect">
            <a:avLst/>
          </a:prstGeom>
          <a:solidFill>
            <a:schemeClr val="accent3">
              <a:alpha val="80000"/>
            </a:schemeClr>
          </a:solidFill>
          <a:ln w="9525">
            <a:noFill/>
            <a:miter lim="800000"/>
            <a:headEnd/>
            <a:tailEnd/>
          </a:ln>
          <a:effectLst/>
        </p:spPr>
        <p:txBody>
          <a:bodyPr>
            <a:spAutoFit/>
          </a:bodyPr>
          <a:lstStyle/>
          <a:p>
            <a:pPr>
              <a:defRPr/>
            </a:pPr>
            <a:r>
              <a:rPr lang="it-IT" sz="4000" b="1" i="1" dirty="0">
                <a:solidFill>
                  <a:srgbClr val="06A12A"/>
                </a:solidFill>
                <a:effectLst>
                  <a:outerShdw blurRad="38100" dist="38100" dir="2700000" algn="tl">
                    <a:srgbClr val="000000"/>
                  </a:outerShdw>
                </a:effectLst>
                <a:latin typeface="Comic Sans MS" pitchFamily="66" charset="0"/>
              </a:rPr>
              <a:t>La pietra scartata dai costruttori è divenuta la pietra d’angolo. Questo è stato fatto dal Signore: una meraviglia ai nostri occhi. Questo è il giorno che ha fatto il Signore: rallegriamoci in esso ed esultiamo! </a:t>
            </a:r>
            <a:endParaRPr lang="ca-ES" sz="4000" b="1" i="1" dirty="0">
              <a:solidFill>
                <a:srgbClr val="06A12A"/>
              </a:solidFill>
              <a:effectLst>
                <a:outerShdw blurRad="38100" dist="38100" dir="2700000" algn="tl">
                  <a:srgbClr val="000000"/>
                </a:outerShdw>
              </a:effectLst>
              <a:latin typeface="Comic Sans MS" pitchFamily="66" charset="0"/>
            </a:endParaRPr>
          </a:p>
        </p:txBody>
      </p:sp>
      <p:sp>
        <p:nvSpPr>
          <p:cNvPr id="7"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email"/>
          <a:srcRect/>
          <a:stretch>
            <a:fillRect/>
          </a:stretch>
        </p:blipFill>
        <p:spPr bwMode="auto">
          <a:xfrm>
            <a:off x="0" y="0"/>
            <a:ext cx="9144000" cy="6854825"/>
          </a:xfrm>
          <a:prstGeom prst="rect">
            <a:avLst/>
          </a:prstGeom>
          <a:noFill/>
          <a:ln w="9525">
            <a:noFill/>
            <a:miter lim="800000"/>
            <a:headEnd/>
            <a:tailEnd/>
          </a:ln>
        </p:spPr>
      </p:pic>
      <p:sp>
        <p:nvSpPr>
          <p:cNvPr id="4100" name="Rectangle 4"/>
          <p:cNvSpPr>
            <a:spLocks noChangeArrowheads="1"/>
          </p:cNvSpPr>
          <p:nvPr/>
        </p:nvSpPr>
        <p:spPr bwMode="auto">
          <a:xfrm>
            <a:off x="327025" y="0"/>
            <a:ext cx="8816975" cy="3785652"/>
          </a:xfrm>
          <a:prstGeom prst="rect">
            <a:avLst/>
          </a:prstGeom>
          <a:solidFill>
            <a:srgbClr val="0C14FF">
              <a:alpha val="78038"/>
            </a:srgbClr>
          </a:solidFill>
          <a:ln w="9525">
            <a:noFill/>
            <a:miter lim="800000"/>
            <a:headEnd/>
            <a:tailEnd/>
          </a:ln>
          <a:effectLst>
            <a:softEdge rad="127000"/>
          </a:effectLst>
        </p:spPr>
        <p:txBody>
          <a:bodyPr>
            <a:spAutoFit/>
          </a:bodyPr>
          <a:lstStyle/>
          <a:p>
            <a:pPr>
              <a:defRPr/>
            </a:pPr>
            <a:r>
              <a:rPr lang="it-IT" sz="4000" i="1" dirty="0">
                <a:solidFill>
                  <a:schemeClr val="bg1"/>
                </a:solidFill>
                <a:latin typeface="Comic Sans MS" pitchFamily="66" charset="0"/>
              </a:rPr>
              <a:t>Ti preghiamo, Signore: Dona la salvezza! Ti preghiamo, Signore: Dona la vittoria! Benedetto colui che viene nel nome del Signore. Vi benediciamo dalla casa del Signore. Il Signore è Dio, egli ci illumina. </a:t>
            </a:r>
            <a:endParaRPr lang="ca-ES" sz="4000" i="1" dirty="0">
              <a:solidFill>
                <a:schemeClr val="bg1"/>
              </a:solidFill>
              <a:latin typeface="Comic Sans MS" pitchFamily="66" charset="0"/>
            </a:endParaRPr>
          </a:p>
        </p:txBody>
      </p:sp>
      <p:sp>
        <p:nvSpPr>
          <p:cNvPr id="5" name="Rectangle 5"/>
          <p:cNvSpPr>
            <a:spLocks noChangeArrowheads="1"/>
          </p:cNvSpPr>
          <p:nvPr/>
        </p:nvSpPr>
        <p:spPr bwMode="auto">
          <a:xfrm>
            <a:off x="2582863" y="5643563"/>
            <a:ext cx="6561137" cy="708025"/>
          </a:xfrm>
          <a:prstGeom prst="rect">
            <a:avLst/>
          </a:prstGeom>
          <a:solidFill>
            <a:srgbClr val="FFFFFF">
              <a:alpha val="69804"/>
            </a:srgbClr>
          </a:solidFill>
          <a:ln w="9525">
            <a:noFill/>
            <a:miter lim="800000"/>
            <a:headEnd/>
            <a:tailEnd/>
          </a:ln>
          <a:effectLst/>
        </p:spPr>
        <p:txBody>
          <a:bodyPr wrap="none">
            <a:spAutoFit/>
          </a:bodyPr>
          <a:lstStyle/>
          <a:p>
            <a:pPr>
              <a:defRPr/>
            </a:pPr>
            <a:r>
              <a:rPr lang="ca-ES" sz="1800" b="1" i="1" dirty="0">
                <a:solidFill>
                  <a:srgbClr val="000000"/>
                </a:solidFill>
                <a:latin typeface="Comic Sans MS" pitchFamily="66" charset="0"/>
              </a:rPr>
              <a:t> </a:t>
            </a:r>
            <a:r>
              <a:rPr lang="it-IT" sz="4000" b="1" i="1" dirty="0">
                <a:solidFill>
                  <a:srgbClr val="010AC7"/>
                </a:solidFill>
                <a:effectLst>
                  <a:outerShdw blurRad="38100" dist="38100" dir="2700000" algn="tl">
                    <a:srgbClr val="000000">
                      <a:alpha val="43137"/>
                    </a:srgbClr>
                  </a:outerShdw>
                </a:effectLst>
                <a:latin typeface="Comic Sans MS" pitchFamily="66" charset="0"/>
              </a:rPr>
              <a:t>Alleluia, </a:t>
            </a:r>
            <a:r>
              <a:rPr lang="it-IT" sz="4000" b="1" i="1" dirty="0" err="1">
                <a:solidFill>
                  <a:srgbClr val="010AC7"/>
                </a:solidFill>
                <a:effectLst>
                  <a:outerShdw blurRad="38100" dist="38100" dir="2700000" algn="tl">
                    <a:srgbClr val="000000">
                      <a:alpha val="43137"/>
                    </a:srgbClr>
                  </a:outerShdw>
                </a:effectLst>
                <a:latin typeface="Comic Sans MS" pitchFamily="66" charset="0"/>
              </a:rPr>
              <a:t>alleluia</a:t>
            </a:r>
            <a:r>
              <a:rPr lang="it-IT" sz="4000" b="1" i="1" dirty="0">
                <a:solidFill>
                  <a:srgbClr val="010AC7"/>
                </a:solidFill>
                <a:effectLst>
                  <a:outerShdw blurRad="38100" dist="38100" dir="2700000" algn="tl">
                    <a:srgbClr val="000000">
                      <a:alpha val="43137"/>
                    </a:srgbClr>
                  </a:outerShdw>
                </a:effectLst>
                <a:latin typeface="Comic Sans MS" pitchFamily="66" charset="0"/>
              </a:rPr>
              <a:t>, alleluia.</a:t>
            </a:r>
            <a:endParaRPr lang="ca-ES" sz="4000" b="1" i="1" dirty="0">
              <a:solidFill>
                <a:srgbClr val="0C14FF"/>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8" descr="Tapezzeria"/>
          <p:cNvPicPr>
            <a:picLocks noChangeAspect="1" noChangeArrowheads="1"/>
          </p:cNvPicPr>
          <p:nvPr/>
        </p:nvPicPr>
        <p:blipFill>
          <a:blip r:embed="rId2" cstate="email"/>
          <a:srcRect/>
          <a:stretch>
            <a:fillRect/>
          </a:stretch>
        </p:blipFill>
        <p:spPr bwMode="auto">
          <a:xfrm>
            <a:off x="0" y="-41275"/>
            <a:ext cx="3214688" cy="6899275"/>
          </a:xfrm>
          <a:prstGeom prst="rect">
            <a:avLst/>
          </a:prstGeom>
          <a:noFill/>
          <a:ln w="9525">
            <a:noFill/>
            <a:miter lim="800000"/>
            <a:headEnd/>
            <a:tailEnd/>
          </a:ln>
        </p:spPr>
      </p:pic>
      <p:sp>
        <p:nvSpPr>
          <p:cNvPr id="2" name="Rettangolo 1"/>
          <p:cNvSpPr/>
          <p:nvPr/>
        </p:nvSpPr>
        <p:spPr>
          <a:xfrm>
            <a:off x="3214688" y="2143125"/>
            <a:ext cx="5929312" cy="4400550"/>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Alla vittima pasquale,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s'innalzi oggi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sacrificio di lode.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L'agnello ha redento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suo gregge,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l'Innocente ha riconciliato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noi peccatori col Padre.</a:t>
            </a:r>
          </a:p>
        </p:txBody>
      </p:sp>
      <p:sp>
        <p:nvSpPr>
          <p:cNvPr id="4" name="Rettangolo 3"/>
          <p:cNvSpPr/>
          <p:nvPr/>
        </p:nvSpPr>
        <p:spPr>
          <a:xfrm>
            <a:off x="4857752" y="785794"/>
            <a:ext cx="3095719" cy="923330"/>
          </a:xfrm>
          <a:prstGeom prst="rect">
            <a:avLst/>
          </a:prstGeom>
          <a:solidFill>
            <a:srgbClr val="FFBF0F"/>
          </a:solidFill>
          <a:effectLst>
            <a:innerShdw blurRad="63500" dist="50800" dir="2700000">
              <a:prstClr val="black">
                <a:alpha val="50000"/>
              </a:prstClr>
            </a:innerShdw>
          </a:effectLst>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it-IT" sz="5400" b="1"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Sequenza</a:t>
            </a:r>
          </a:p>
        </p:txBody>
      </p:sp>
    </p:spTree>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643313" y="1285875"/>
            <a:ext cx="5500687" cy="3786188"/>
          </a:xfrm>
          <a:prstGeom prst="rect">
            <a:avLst/>
          </a:prstGeom>
          <a:no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Morte e Vita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si sono affrontate</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in un prodigioso duello.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Signore della vita </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era morto;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ma ora, vivo, trionfa.</a:t>
            </a:r>
            <a:endParaRPr lang="it-IT" dirty="0"/>
          </a:p>
        </p:txBody>
      </p:sp>
      <p:pic>
        <p:nvPicPr>
          <p:cNvPr id="35843" name="Picture 6" descr="Tapezzeria"/>
          <p:cNvPicPr>
            <a:picLocks noChangeAspect="1" noChangeArrowheads="1"/>
          </p:cNvPicPr>
          <p:nvPr/>
        </p:nvPicPr>
        <p:blipFill>
          <a:blip r:embed="rId2" cstate="email"/>
          <a:srcRect l="28494" t="16438" r="19725" b="16438"/>
          <a:stretch>
            <a:fillRect/>
          </a:stretch>
        </p:blipFill>
        <p:spPr bwMode="auto">
          <a:xfrm>
            <a:off x="428625" y="71438"/>
            <a:ext cx="2857500" cy="66675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2" name="Rettangolo 1"/>
          <p:cNvSpPr/>
          <p:nvPr/>
        </p:nvSpPr>
        <p:spPr>
          <a:xfrm>
            <a:off x="1857375" y="5534025"/>
            <a:ext cx="5715000" cy="132397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«Raccontaci, Maria:</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che hai visto sulla via?».</a:t>
            </a:r>
          </a:p>
        </p:txBody>
      </p:sp>
    </p:spTree>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3" name="Rettangolo 2"/>
          <p:cNvSpPr/>
          <p:nvPr/>
        </p:nvSpPr>
        <p:spPr>
          <a:xfrm>
            <a:off x="1143000" y="5534025"/>
            <a:ext cx="6858000" cy="1323975"/>
          </a:xfrm>
          <a:prstGeom prst="rect">
            <a:avLst/>
          </a:prstGeom>
        </p:spPr>
        <p:txBody>
          <a:bodyPr>
            <a:spAutoFit/>
          </a:bodyPr>
          <a:lstStyle/>
          <a:p>
            <a:pPr>
              <a:defRPr/>
            </a:pPr>
            <a:r>
              <a:rPr lang="it-IT" sz="4000" dirty="0">
                <a:effectLst>
                  <a:outerShdw blurRad="38100" dist="38100" dir="2700000" algn="tl">
                    <a:srgbClr val="000000">
                      <a:alpha val="43137"/>
                    </a:srgbClr>
                  </a:outerShdw>
                </a:effectLst>
                <a:latin typeface="Tahoma" pitchFamily="34" charset="0"/>
                <a:cs typeface="Tahoma" pitchFamily="34" charset="0"/>
              </a:rPr>
              <a:t>«La tomba del Cristo vivente,</a:t>
            </a:r>
          </a:p>
          <a:p>
            <a:pPr>
              <a:defRPr/>
            </a:pPr>
            <a:r>
              <a:rPr lang="it-IT" sz="4000" dirty="0">
                <a:effectLst>
                  <a:outerShdw blurRad="38100" dist="38100" dir="2700000" algn="tl">
                    <a:srgbClr val="000000">
                      <a:alpha val="43137"/>
                    </a:srgbClr>
                  </a:outerShdw>
                </a:effectLst>
                <a:latin typeface="Tahoma" pitchFamily="34" charset="0"/>
                <a:cs typeface="Tahoma" pitchFamily="34" charset="0"/>
              </a:rPr>
              <a:t>la gloria del Cristo risorto,</a:t>
            </a:r>
            <a:endParaRPr lang="it-IT" sz="4000" dirty="0"/>
          </a:p>
        </p:txBody>
      </p:sp>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iborg.net/prophecy/images/jesus-christ-superstar-last.jpg"/>
          <p:cNvPicPr>
            <a:picLocks noChangeAspect="1" noChangeArrowheads="1"/>
          </p:cNvPicPr>
          <p:nvPr/>
        </p:nvPicPr>
        <p:blipFill>
          <a:blip r:embed="rId2" cstate="email"/>
          <a:srcRect/>
          <a:stretch>
            <a:fillRect/>
          </a:stretch>
        </p:blipFill>
        <p:spPr bwMode="auto">
          <a:xfrm>
            <a:off x="0" y="0"/>
            <a:ext cx="9204325" cy="6858000"/>
          </a:xfrm>
          <a:prstGeom prst="rect">
            <a:avLst/>
          </a:prstGeom>
          <a:noFill/>
          <a:ln w="9525">
            <a:noFill/>
            <a:miter lim="800000"/>
            <a:headEnd/>
            <a:tailEnd/>
          </a:ln>
        </p:spPr>
      </p:pic>
      <p:sp>
        <p:nvSpPr>
          <p:cNvPr id="2" name="Rettangolo 1"/>
          <p:cNvSpPr/>
          <p:nvPr/>
        </p:nvSpPr>
        <p:spPr>
          <a:xfrm>
            <a:off x="428625" y="357188"/>
            <a:ext cx="8215313" cy="2308225"/>
          </a:xfrm>
          <a:prstGeom prst="rect">
            <a:avLst/>
          </a:prstGeom>
        </p:spPr>
        <p:txBody>
          <a:bodyPr>
            <a:spAutoFit/>
          </a:bodyPr>
          <a:lstStyle/>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È un'alba nuova, </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risorto è Gesù:</a:t>
            </a:r>
          </a:p>
          <a:p>
            <a:pPr algn="ctr" fontAlgn="auto">
              <a:spcBef>
                <a:spcPts val="0"/>
              </a:spcBef>
              <a:spcAft>
                <a:spcPts val="0"/>
              </a:spcAft>
              <a:defRPr/>
            </a:pPr>
            <a:r>
              <a:rPr lang="it-IT" sz="4800" b="1" dirty="0">
                <a:solidFill>
                  <a:schemeClr val="bg1"/>
                </a:solidFill>
                <a:effectLst>
                  <a:outerShdw blurRad="38100" dist="38100" dir="2700000" algn="tl">
                    <a:srgbClr val="000000">
                      <a:alpha val="43137"/>
                    </a:srgbClr>
                  </a:outerShdw>
                </a:effectLst>
                <a:latin typeface="+mn-lt"/>
              </a:rPr>
              <a:t>la gioia esplode tra noi;</a:t>
            </a: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4" name="Rettangolo 3"/>
          <p:cNvSpPr/>
          <p:nvPr/>
        </p:nvSpPr>
        <p:spPr>
          <a:xfrm>
            <a:off x="1214438" y="5534025"/>
            <a:ext cx="6786562" cy="132397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 gli angeli suoi testimoni,</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il sudario e le sue vesti.</a:t>
            </a:r>
          </a:p>
        </p:txBody>
      </p:sp>
    </p:spTree>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3" name="Rettangolo 2"/>
          <p:cNvSpPr/>
          <p:nvPr/>
        </p:nvSpPr>
        <p:spPr>
          <a:xfrm>
            <a:off x="1000125" y="4919663"/>
            <a:ext cx="7072313" cy="1938337"/>
          </a:xfrm>
          <a:prstGeom prst="rect">
            <a:avLst/>
          </a:prstGeom>
          <a:solidFill>
            <a:srgbClr val="FFFFFF"/>
          </a:solid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Cristo, mia speranza, è risorto;</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e vi precede in Galilea».</a:t>
            </a:r>
          </a:p>
          <a:p>
            <a:pPr>
              <a:defRPr/>
            </a:pPr>
            <a:r>
              <a:rPr lang="it-IT" sz="4000" dirty="0">
                <a:solidFill>
                  <a:srgbClr val="000000"/>
                </a:solidFill>
                <a:effectLst>
                  <a:outerShdw blurRad="38100" dist="38100" dir="2700000" algn="tl">
                    <a:srgbClr val="000000">
                      <a:alpha val="43137"/>
                    </a:srgbClr>
                  </a:outerShdw>
                </a:effectLst>
                <a:latin typeface="Tahoma" pitchFamily="34" charset="0"/>
                <a:cs typeface="Tahoma" pitchFamily="34" charset="0"/>
              </a:rPr>
              <a:t>Sì, ne siamo certi:</a:t>
            </a:r>
          </a:p>
        </p:txBody>
      </p:sp>
    </p:spTree>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email"/>
          <a:srcRect/>
          <a:stretch>
            <a:fillRect/>
          </a:stretch>
        </p:blipFill>
        <p:spPr bwMode="auto">
          <a:xfrm>
            <a:off x="1143000" y="0"/>
            <a:ext cx="6858000" cy="5486400"/>
          </a:xfrm>
          <a:prstGeom prst="rect">
            <a:avLst/>
          </a:prstGeom>
          <a:noFill/>
          <a:ln w="9525">
            <a:noFill/>
            <a:miter lim="800000"/>
            <a:headEnd/>
            <a:tailEnd/>
          </a:ln>
        </p:spPr>
      </p:pic>
      <p:sp>
        <p:nvSpPr>
          <p:cNvPr id="2" name="CasellaDiTesto 1"/>
          <p:cNvSpPr txBox="1"/>
          <p:nvPr/>
        </p:nvSpPr>
        <p:spPr>
          <a:xfrm>
            <a:off x="1143000" y="4919663"/>
            <a:ext cx="6858000" cy="1938337"/>
          </a:xfrm>
          <a:prstGeom prst="rect">
            <a:avLst/>
          </a:prstGeom>
          <a:solidFill>
            <a:srgbClr val="FFFFFF"/>
          </a:solidFill>
        </p:spPr>
        <p:txBody>
          <a:bodyPr>
            <a:spAutoFit/>
          </a:bodyPr>
          <a:lstStyle/>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Cristo è davvero risorto.</a:t>
            </a:r>
          </a:p>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Tu, Re vittorioso,</a:t>
            </a:r>
          </a:p>
          <a:p>
            <a:pPr algn="ctr">
              <a:defRPr/>
            </a:pPr>
            <a:r>
              <a:rPr lang="it-IT" sz="4000" dirty="0">
                <a:effectLst>
                  <a:outerShdw blurRad="38100" dist="38100" dir="2700000" algn="tl">
                    <a:srgbClr val="000000">
                      <a:alpha val="43137"/>
                    </a:srgbClr>
                  </a:outerShdw>
                </a:effectLst>
                <a:latin typeface="Tahoma" pitchFamily="34" charset="0"/>
                <a:cs typeface="Tahoma" pitchFamily="34" charset="0"/>
              </a:rPr>
              <a:t>portaci la tua salvezza.</a:t>
            </a:r>
          </a:p>
        </p:txBody>
      </p:sp>
    </p:spTree>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cstate="email"/>
          <a:srcRect/>
          <a:stretch>
            <a:fillRect/>
          </a:stretch>
        </p:blipFill>
        <p:spPr bwMode="auto">
          <a:xfrm>
            <a:off x="0" y="0"/>
            <a:ext cx="9144000" cy="6858000"/>
          </a:xfrm>
          <a:prstGeom prst="rect">
            <a:avLst/>
          </a:prstGeom>
          <a:noFill/>
          <a:ln w="9525">
            <a:noFill/>
            <a:miter lim="800000"/>
            <a:headEnd/>
            <a:tailEnd/>
          </a:ln>
        </p:spPr>
      </p:pic>
      <p:sp>
        <p:nvSpPr>
          <p:cNvPr id="5123" name="Rectangle 3"/>
          <p:cNvSpPr>
            <a:spLocks noChangeArrowheads="1"/>
          </p:cNvSpPr>
          <p:nvPr/>
        </p:nvSpPr>
        <p:spPr bwMode="auto">
          <a:xfrm>
            <a:off x="2536825" y="3687763"/>
            <a:ext cx="6607175" cy="2554545"/>
          </a:xfrm>
          <a:prstGeom prst="rect">
            <a:avLst/>
          </a:prstGeom>
          <a:solidFill>
            <a:srgbClr val="06A12A">
              <a:alpha val="50000"/>
            </a:srgbClr>
          </a:solidFill>
          <a:ln w="9525">
            <a:noFill/>
            <a:miter lim="800000"/>
            <a:headEnd/>
            <a:tailEnd/>
          </a:ln>
          <a:effectLst>
            <a:softEdge rad="127000"/>
          </a:effectLst>
        </p:spPr>
        <p:txBody>
          <a:bodyPr>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Perché mi hai veduto, Tommaso, tu hai creduto; beati quelli che non hanno visto e hanno creduto!</a:t>
            </a:r>
          </a:p>
        </p:txBody>
      </p:sp>
      <p:sp>
        <p:nvSpPr>
          <p:cNvPr id="5" name="WordArt 4"/>
          <p:cNvSpPr>
            <a:spLocks noChangeArrowheads="1" noChangeShapeType="1" noTextEdit="1"/>
          </p:cNvSpPr>
          <p:nvPr/>
        </p:nvSpPr>
        <p:spPr bwMode="auto">
          <a:xfrm>
            <a:off x="214313" y="214313"/>
            <a:ext cx="4267200" cy="2362200"/>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it-IT" sz="3600" kern="10">
                <a:ln w="9525">
                  <a:round/>
                  <a:headEnd/>
                  <a:tailEnd/>
                </a:ln>
                <a:gradFill rotWithShape="1">
                  <a:gsLst>
                    <a:gs pos="0">
                      <a:srgbClr val="FFE701"/>
                    </a:gs>
                    <a:gs pos="100000">
                      <a:srgbClr val="FE3E02"/>
                    </a:gs>
                  </a:gsLst>
                  <a:lin ang="5400000" scaled="1"/>
                </a:gradFill>
                <a:latin typeface="Impact"/>
              </a:rPr>
              <a:t>Alleluia</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0" fill="hold"/>
                                        <p:tgtEl>
                                          <p:spTgt spid="5"/>
                                        </p:tgtEl>
                                        <p:attrNameLst>
                                          <p:attrName>ppt_x</p:attrName>
                                        </p:attrNameLst>
                                      </p:cBhvr>
                                      <p:tavLst>
                                        <p:tav tm="0">
                                          <p:val>
                                            <p:strVal val="#ppt_x"/>
                                          </p:val>
                                        </p:tav>
                                        <p:tav tm="100000">
                                          <p:val>
                                            <p:strVal val="#ppt_x"/>
                                          </p:val>
                                        </p:tav>
                                      </p:tavLst>
                                    </p:anim>
                                    <p:anim calcmode="lin" valueType="num">
                                      <p:cBhvr additive="base">
                                        <p:cTn id="8" dur="50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23" presetClass="entr" presetSubtype="528" fill="hold" nodeType="afterEffect">
                                  <p:stCondLst>
                                    <p:cond delay="0"/>
                                  </p:stCondLst>
                                  <p:childTnLst>
                                    <p:set>
                                      <p:cBhvr>
                                        <p:cTn id="11" dur="1" fill="hold">
                                          <p:stCondLst>
                                            <p:cond delay="0"/>
                                          </p:stCondLst>
                                        </p:cTn>
                                        <p:tgtEl>
                                          <p:spTgt spid="5123"/>
                                        </p:tgtEl>
                                        <p:attrNameLst>
                                          <p:attrName>style.visibility</p:attrName>
                                        </p:attrNameLst>
                                      </p:cBhvr>
                                      <p:to>
                                        <p:strVal val="visible"/>
                                      </p:to>
                                    </p:set>
                                    <p:anim calcmode="lin" valueType="num">
                                      <p:cBhvr>
                                        <p:cTn id="12" dur="500" fill="hold"/>
                                        <p:tgtEl>
                                          <p:spTgt spid="5123"/>
                                        </p:tgtEl>
                                        <p:attrNameLst>
                                          <p:attrName>ppt_w</p:attrName>
                                        </p:attrNameLst>
                                      </p:cBhvr>
                                      <p:tavLst>
                                        <p:tav tm="0">
                                          <p:val>
                                            <p:fltVal val="0"/>
                                          </p:val>
                                        </p:tav>
                                        <p:tav tm="100000">
                                          <p:val>
                                            <p:strVal val="#ppt_w"/>
                                          </p:val>
                                        </p:tav>
                                      </p:tavLst>
                                    </p:anim>
                                    <p:anim calcmode="lin" valueType="num">
                                      <p:cBhvr>
                                        <p:cTn id="13" dur="500" fill="hold"/>
                                        <p:tgtEl>
                                          <p:spTgt spid="5123"/>
                                        </p:tgtEl>
                                        <p:attrNameLst>
                                          <p:attrName>ppt_h</p:attrName>
                                        </p:attrNameLst>
                                      </p:cBhvr>
                                      <p:tavLst>
                                        <p:tav tm="0">
                                          <p:val>
                                            <p:fltVal val="0"/>
                                          </p:val>
                                        </p:tav>
                                        <p:tav tm="100000">
                                          <p:val>
                                            <p:strVal val="#ppt_h"/>
                                          </p:val>
                                        </p:tav>
                                      </p:tavLst>
                                    </p:anim>
                                    <p:anim calcmode="lin" valueType="num">
                                      <p:cBhvr>
                                        <p:cTn id="14" dur="500" fill="hold"/>
                                        <p:tgtEl>
                                          <p:spTgt spid="5123"/>
                                        </p:tgtEl>
                                        <p:attrNameLst>
                                          <p:attrName>ppt_x</p:attrName>
                                        </p:attrNameLst>
                                      </p:cBhvr>
                                      <p:tavLst>
                                        <p:tav tm="0">
                                          <p:val>
                                            <p:fltVal val="0.5"/>
                                          </p:val>
                                        </p:tav>
                                        <p:tav tm="100000">
                                          <p:val>
                                            <p:strVal val="#ppt_x"/>
                                          </p:val>
                                        </p:tav>
                                      </p:tavLst>
                                    </p:anim>
                                    <p:anim calcmode="lin" valueType="num">
                                      <p:cBhvr>
                                        <p:cTn id="15" dur="500" fill="hold"/>
                                        <p:tgtEl>
                                          <p:spTgt spid="51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Giovanni.</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43011" name="Picture 4" descr="C:\Users\Fede\Desktop\22100AA.JPG"/>
          <p:cNvPicPr>
            <a:picLocks noChangeAspect="1" noChangeArrowheads="1"/>
          </p:cNvPicPr>
          <p:nvPr/>
        </p:nvPicPr>
        <p:blipFill>
          <a:blip r:embed="rId2" cstate="email"/>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642938" y="0"/>
            <a:ext cx="7572375"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La sera di quel giorno,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il primo della settimana,</a:t>
            </a:r>
            <a:endParaRPr lang="it-IT" dirty="0"/>
          </a:p>
        </p:txBody>
      </p:sp>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000125" y="285750"/>
            <a:ext cx="7143750" cy="70802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mentre erano chiuse le porte</a:t>
            </a:r>
            <a:endParaRPr lang="it-IT" dirty="0"/>
          </a:p>
        </p:txBody>
      </p:sp>
    </p:spTree>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del luogo dove si trovavano i discepoli per timore dei Giudei, </a:t>
            </a:r>
            <a:endParaRPr lang="it-IT" dirty="0"/>
          </a:p>
        </p:txBody>
      </p:sp>
    </p:spTree>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venne Gesù,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stette in mezzo e disse a loro: </a:t>
            </a:r>
            <a:endParaRPr lang="it-IT" dirty="0"/>
          </a:p>
        </p:txBody>
      </p:sp>
    </p:spTree>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714625" y="357188"/>
            <a:ext cx="3300413"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“Pace a voi!”. </a:t>
            </a:r>
            <a:endParaRPr lang="it-IT" dirty="0"/>
          </a:p>
        </p:txBody>
      </p:sp>
    </p:spTree>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licca per immagine full size"/>
          <p:cNvPicPr>
            <a:picLocks noChangeAspect="1" noChangeArrowheads="1"/>
          </p:cNvPicPr>
          <p:nvPr/>
        </p:nvPicPr>
        <p:blipFill>
          <a:blip r:embed="rId2" cstate="email"/>
          <a:srcRect/>
          <a:stretch>
            <a:fillRect/>
          </a:stretch>
        </p:blipFill>
        <p:spPr bwMode="auto">
          <a:xfrm>
            <a:off x="0" y="0"/>
            <a:ext cx="4818063" cy="6858000"/>
          </a:xfrm>
          <a:prstGeom prst="rect">
            <a:avLst/>
          </a:prstGeom>
          <a:noFill/>
          <a:ln w="9525">
            <a:noFill/>
            <a:miter lim="800000"/>
            <a:headEnd/>
            <a:tailEnd/>
          </a:ln>
        </p:spPr>
      </p:pic>
      <p:sp>
        <p:nvSpPr>
          <p:cNvPr id="2" name="Rettangolo 1"/>
          <p:cNvSpPr/>
          <p:nvPr/>
        </p:nvSpPr>
        <p:spPr>
          <a:xfrm>
            <a:off x="5000625" y="1285875"/>
            <a:ext cx="3786188" cy="3786188"/>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Chiesa canta: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alleluia,</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Cristo Risorto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novità.</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Detto questo,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mostrò loro le mani e il fianco. </a:t>
            </a:r>
          </a:p>
        </p:txBody>
      </p:sp>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928813" y="0"/>
            <a:ext cx="5072062"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E i discepoli gioirono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al vedere il Signore.</a:t>
            </a:r>
            <a:endParaRPr lang="it-IT" dirty="0"/>
          </a:p>
        </p:txBody>
      </p:sp>
    </p:spTree>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500188" y="0"/>
            <a:ext cx="600075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Gesù disse loro di nuovo: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“Pace a voi! </a:t>
            </a:r>
          </a:p>
        </p:txBody>
      </p:sp>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928688" y="0"/>
            <a:ext cx="7215187"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Come il Padre ha mandato me,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anche io mando voi”. </a:t>
            </a:r>
          </a:p>
        </p:txBody>
      </p:sp>
      <p:pic>
        <p:nvPicPr>
          <p:cNvPr id="52227"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cstate="email"/>
          <a:srcRect/>
          <a:stretch>
            <a:fillRect/>
          </a:stretch>
        </p:blipFill>
        <p:spPr bwMode="auto">
          <a:xfrm>
            <a:off x="1071563" y="1371600"/>
            <a:ext cx="6858000" cy="5486400"/>
          </a:xfrm>
          <a:prstGeom prst="rect">
            <a:avLst/>
          </a:prstGeom>
          <a:noFill/>
          <a:ln w="9525">
            <a:noFill/>
            <a:miter lim="800000"/>
            <a:headEnd/>
            <a:tailEnd/>
          </a:ln>
        </p:spPr>
      </p:pic>
      <p:sp>
        <p:nvSpPr>
          <p:cNvPr id="2" name="Rettangolo 1"/>
          <p:cNvSpPr/>
          <p:nvPr/>
        </p:nvSpPr>
        <p:spPr>
          <a:xfrm>
            <a:off x="1571625" y="0"/>
            <a:ext cx="5929313"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Detto questo,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Soffiò e disse loro:</a:t>
            </a:r>
          </a:p>
        </p:txBody>
      </p:sp>
    </p:spTree>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14313" y="71438"/>
            <a:ext cx="8643937" cy="3170237"/>
          </a:xfrm>
          <a:prstGeom prst="rect">
            <a:avLst/>
          </a:prstGeom>
          <a:solidFill>
            <a:srgbClr val="FFFF99">
              <a:alpha val="54902"/>
            </a:srgbClr>
          </a:solidFill>
        </p:spPr>
        <p:txBody>
          <a:bodyPr>
            <a:spAutoFit/>
          </a:bodyPr>
          <a:lstStyle/>
          <a:p>
            <a:pPr algn="just">
              <a:defRPr/>
            </a:pPr>
            <a:r>
              <a:rPr lang="it-IT" sz="4000" dirty="0">
                <a:solidFill>
                  <a:srgbClr val="000000"/>
                </a:solidFill>
                <a:effectLst>
                  <a:outerShdw blurRad="38100" dist="38100" dir="2700000" algn="tl">
                    <a:srgbClr val="000000">
                      <a:alpha val="43137"/>
                    </a:srgbClr>
                  </a:outerShdw>
                </a:effectLst>
                <a:latin typeface="Comic Sans MS" pitchFamily="66" charset="0"/>
              </a:rPr>
              <a:t>“Ricevete lo Spirito Santo. A coloro a cui perdonerete i peccati saranno perdonati; a coloro a cui non perdonerete, non saranno perdonati”.</a:t>
            </a:r>
          </a:p>
        </p:txBody>
      </p:sp>
    </p:spTree>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3"/>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357188" y="214313"/>
            <a:ext cx="8501062" cy="3170237"/>
          </a:xfrm>
          <a:prstGeom prst="rect">
            <a:avLst/>
          </a:prstGeom>
          <a:solidFill>
            <a:srgbClr val="FFFFFF">
              <a:alpha val="50196"/>
            </a:srgbClr>
          </a:solid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Tommaso, uno dei Dodici, chiamato Didimo, non era con loro quando venne Gesù. Gli dicevano gli altri discepoli: “Abbiamo visto il Signore!”. </a:t>
            </a:r>
            <a:endParaRPr lang="it-IT" dirty="0"/>
          </a:p>
        </p:txBody>
      </p:sp>
    </p:spTree>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500063" y="0"/>
            <a:ext cx="8143875" cy="3786188"/>
          </a:xfrm>
          <a:prstGeom prst="rect">
            <a:avLst/>
          </a:prstGeom>
          <a:solidFill>
            <a:srgbClr val="FFFFFF">
              <a:alpha val="52941"/>
            </a:srgbClr>
          </a:solidFill>
        </p:spPr>
        <p:txBody>
          <a:bodyPr>
            <a:spAutoFit/>
          </a:bodyPr>
          <a:lstStyle/>
          <a:p>
            <a:pPr algn="just">
              <a:defRPr/>
            </a:pPr>
            <a:r>
              <a:rPr lang="it-IT" sz="4000" dirty="0">
                <a:solidFill>
                  <a:srgbClr val="000000"/>
                </a:solidFill>
                <a:effectLst>
                  <a:outerShdw blurRad="38100" dist="38100" dir="2700000" algn="tl">
                    <a:srgbClr val="000000">
                      <a:alpha val="43137"/>
                    </a:srgbClr>
                  </a:outerShdw>
                </a:effectLst>
                <a:latin typeface="Comic Sans MS" pitchFamily="66" charset="0"/>
              </a:rPr>
              <a:t>Ma egli disse loro: “Se non vedo nelle sue mani il segno dei chiodi e non metto il mio dito nel segno dei chiodi e non metto la mia mano nel suo fianco, io non credo”.</a:t>
            </a:r>
          </a:p>
        </p:txBody>
      </p:sp>
    </p:spTree>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cstate="email"/>
          <a:srcRect/>
          <a:stretch>
            <a:fillRect/>
          </a:stretch>
        </p:blipFill>
        <p:spPr bwMode="auto">
          <a:xfrm>
            <a:off x="1214438" y="1371600"/>
            <a:ext cx="6858000" cy="5486400"/>
          </a:xfrm>
          <a:prstGeom prst="rect">
            <a:avLst/>
          </a:prstGeom>
          <a:noFill/>
          <a:ln w="9525">
            <a:noFill/>
            <a:miter lim="800000"/>
            <a:headEnd/>
            <a:tailEnd/>
          </a:ln>
        </p:spPr>
      </p:pic>
      <p:sp>
        <p:nvSpPr>
          <p:cNvPr id="3" name="Rettangolo 2"/>
          <p:cNvSpPr/>
          <p:nvPr/>
        </p:nvSpPr>
        <p:spPr>
          <a:xfrm>
            <a:off x="392113" y="0"/>
            <a:ext cx="8359775" cy="1938338"/>
          </a:xfrm>
          <a:prstGeom prst="rect">
            <a:avLst/>
          </a:prstGeom>
          <a:solidFill>
            <a:srgbClr val="FFFFFF">
              <a:alpha val="50196"/>
            </a:srgbClr>
          </a:solid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Otto giorni dopo i discepoli erano di nuovo in casa e c'era con loro anche Tommaso. </a:t>
            </a:r>
            <a:endParaRPr lang="it-IT" dirty="0"/>
          </a:p>
        </p:txBody>
      </p:sp>
    </p:spTree>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Venne Gesù, a porte chiuse, stette in mezzo e disse: “Pace a voi!”. </a:t>
            </a:r>
            <a:endParaRPr lang="it-IT" dirty="0"/>
          </a:p>
        </p:txBody>
      </p:sp>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descr="http://tillilh9821.altervista.org/albums/userpics/10001/112105.jpg"/>
          <p:cNvPicPr>
            <a:picLocks noChangeAspect="1" noChangeArrowheads="1"/>
          </p:cNvPicPr>
          <p:nvPr/>
        </p:nvPicPr>
        <p:blipFill>
          <a:blip r:embed="rId2" cstate="email"/>
          <a:srcRect/>
          <a:stretch>
            <a:fillRect/>
          </a:stretch>
        </p:blipFill>
        <p:spPr bwMode="auto">
          <a:xfrm>
            <a:off x="0" y="0"/>
            <a:ext cx="5486400" cy="6858000"/>
          </a:xfrm>
          <a:prstGeom prst="rect">
            <a:avLst/>
          </a:prstGeom>
          <a:noFill/>
          <a:ln w="9525">
            <a:noFill/>
            <a:miter lim="800000"/>
            <a:headEnd/>
            <a:tailEnd/>
          </a:ln>
        </p:spPr>
      </p:pic>
      <p:sp>
        <p:nvSpPr>
          <p:cNvPr id="2" name="Rettangolo 1"/>
          <p:cNvSpPr/>
          <p:nvPr/>
        </p:nvSpPr>
        <p:spPr>
          <a:xfrm>
            <a:off x="4857750" y="2071688"/>
            <a:ext cx="4286250" cy="3786187"/>
          </a:xfrm>
          <a:prstGeom prst="rect">
            <a:avLst/>
          </a:prstGeom>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Dona lo Spirito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 tutti noi,</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la pace </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ai discepoli suoi;</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357188" y="214313"/>
            <a:ext cx="8429625" cy="1323975"/>
          </a:xfrm>
          <a:prstGeom prst="rect">
            <a:avLst/>
          </a:prstGeom>
          <a:solidFill>
            <a:srgbClr val="FFFFFF"/>
          </a:solidFill>
        </p:spPr>
        <p:txBody>
          <a:bodyPr>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Poi disse a Tommaso: “Metti qua il tuo dito e guarda le mie mani; </a:t>
            </a:r>
            <a:endParaRPr lang="it-IT" dirty="0"/>
          </a:p>
        </p:txBody>
      </p:sp>
    </p:spTree>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2286000" y="357188"/>
            <a:ext cx="4259263"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tendi la tua mano</a:t>
            </a:r>
            <a:endParaRPr lang="it-IT" dirty="0"/>
          </a:p>
        </p:txBody>
      </p:sp>
    </p:spTree>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500188" y="357188"/>
            <a:ext cx="6073775" cy="708025"/>
          </a:xfrm>
          <a:prstGeom prst="rect">
            <a:avLst/>
          </a:prstGeom>
        </p:spPr>
        <p:txBody>
          <a:bodyPr wrap="none">
            <a:spAutoFit/>
          </a:bodyPr>
          <a:lstStyle/>
          <a:p>
            <a:pPr>
              <a:defRPr/>
            </a:pPr>
            <a:r>
              <a:rPr lang="it-IT" sz="4000" dirty="0">
                <a:solidFill>
                  <a:srgbClr val="000000"/>
                </a:solidFill>
                <a:effectLst>
                  <a:outerShdw blurRad="38100" dist="38100" dir="2700000" algn="tl">
                    <a:srgbClr val="000000">
                      <a:alpha val="43137"/>
                    </a:srgbClr>
                  </a:outerShdw>
                </a:effectLst>
                <a:latin typeface="Comic Sans MS" pitchFamily="66" charset="0"/>
              </a:rPr>
              <a:t>e mettila nel mio fianco; </a:t>
            </a:r>
            <a:endParaRPr lang="it-IT" dirty="0"/>
          </a:p>
        </p:txBody>
      </p:sp>
    </p:spTree>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1357313" y="0"/>
            <a:ext cx="62865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e non essere incredulo</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ma credente!”. </a:t>
            </a:r>
            <a:endParaRPr lang="it-IT" dirty="0"/>
          </a:p>
        </p:txBody>
      </p:sp>
    </p:spTree>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500188" y="0"/>
            <a:ext cx="6143625"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Gli rispose Tommaso: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“Mio Signore e mio Dio!”. </a:t>
            </a:r>
            <a:endParaRPr lang="it-IT" dirty="0"/>
          </a:p>
        </p:txBody>
      </p:sp>
      <p:pic>
        <p:nvPicPr>
          <p:cNvPr id="63491"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3" name="Rettangolo 2"/>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Gesù gli disse: </a:t>
            </a:r>
          </a:p>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“Perché mi hai veduto, tu hai creduto; </a:t>
            </a:r>
            <a:endParaRPr lang="it-IT" dirty="0"/>
          </a:p>
        </p:txBody>
      </p:sp>
    </p:spTree>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4" name="Rettangolo 3"/>
          <p:cNvSpPr/>
          <p:nvPr/>
        </p:nvSpPr>
        <p:spPr>
          <a:xfrm>
            <a:off x="0" y="0"/>
            <a:ext cx="9144000" cy="1323975"/>
          </a:xfrm>
          <a:prstGeom prst="rect">
            <a:avLst/>
          </a:prstGeom>
        </p:spPr>
        <p:txBody>
          <a:bodyPr>
            <a:spAutoFit/>
          </a:bodyPr>
          <a:lstStyle/>
          <a:p>
            <a:pPr algn="ctr">
              <a:defRPr/>
            </a:pPr>
            <a:r>
              <a:rPr lang="it-IT" sz="4000" dirty="0">
                <a:solidFill>
                  <a:srgbClr val="000000"/>
                </a:solidFill>
                <a:effectLst>
                  <a:outerShdw blurRad="38100" dist="38100" dir="2700000" algn="tl">
                    <a:srgbClr val="000000">
                      <a:alpha val="43137"/>
                    </a:srgbClr>
                  </a:outerShdw>
                </a:effectLst>
                <a:latin typeface="Comic Sans MS" pitchFamily="66" charset="0"/>
              </a:rPr>
              <a:t>beati quelli che non hanno visto e hanno creduto!”. </a:t>
            </a:r>
            <a:endParaRPr lang="it-IT" dirty="0"/>
          </a:p>
        </p:txBody>
      </p:sp>
    </p:spTree>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email"/>
          <a:srcRect/>
          <a:stretch>
            <a:fillRect/>
          </a:stretch>
        </p:blipFill>
        <p:spPr bwMode="auto">
          <a:xfrm>
            <a:off x="1214438" y="1371600"/>
            <a:ext cx="6858000" cy="5486400"/>
          </a:xfrm>
          <a:prstGeom prst="rect">
            <a:avLst/>
          </a:prstGeom>
          <a:noFill/>
          <a:ln w="9525">
            <a:noFill/>
            <a:miter lim="800000"/>
            <a:headEnd/>
            <a:tailEnd/>
          </a:ln>
        </p:spPr>
      </p:pic>
      <p:sp>
        <p:nvSpPr>
          <p:cNvPr id="3" name="Rectangle 3"/>
          <p:cNvSpPr>
            <a:spLocks noChangeArrowheads="1"/>
          </p:cNvSpPr>
          <p:nvPr/>
        </p:nvSpPr>
        <p:spPr bwMode="auto">
          <a:xfrm>
            <a:off x="304800" y="0"/>
            <a:ext cx="8839200" cy="1938338"/>
          </a:xfrm>
          <a:prstGeom prst="rect">
            <a:avLst/>
          </a:prstGeom>
          <a:solidFill>
            <a:srgbClr val="FFFFFF">
              <a:alpha val="49020"/>
            </a:srgbClr>
          </a:solidFill>
          <a:ln w="9525">
            <a:noFill/>
            <a:miter lim="800000"/>
            <a:headEnd/>
            <a:tailEnd/>
          </a:ln>
        </p:spPr>
        <p:txBody>
          <a:bodyPr>
            <a:spAutoFit/>
          </a:bodyPr>
          <a:lstStyle/>
          <a:p>
            <a:pPr algn="just">
              <a:defRPr/>
            </a:pPr>
            <a:r>
              <a:rPr lang="it-IT" sz="4000" dirty="0">
                <a:effectLst>
                  <a:outerShdw blurRad="38100" dist="38100" dir="2700000" algn="tl">
                    <a:srgbClr val="000000">
                      <a:alpha val="43137"/>
                    </a:srgbClr>
                  </a:outerShdw>
                </a:effectLst>
                <a:latin typeface="Comic Sans MS" pitchFamily="66" charset="0"/>
              </a:rPr>
              <a:t>Gesù, in presenza dei suoi discepoli, fece molti altri segni che non sono stati scritti in questo libro. </a:t>
            </a:r>
            <a:endParaRPr lang="ca-ES" sz="4000" dirty="0">
              <a:solidFill>
                <a:srgbClr val="0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2" cstate="email"/>
          <a:srcRect/>
          <a:stretch>
            <a:fillRect/>
          </a:stretch>
        </p:blipFill>
        <p:spPr bwMode="auto">
          <a:xfrm>
            <a:off x="1143000" y="1371600"/>
            <a:ext cx="6858000" cy="5486400"/>
          </a:xfrm>
          <a:prstGeom prst="rect">
            <a:avLst/>
          </a:prstGeom>
          <a:noFill/>
          <a:ln w="9525">
            <a:noFill/>
            <a:miter lim="800000"/>
            <a:headEnd/>
            <a:tailEnd/>
          </a:ln>
        </p:spPr>
      </p:pic>
      <p:sp>
        <p:nvSpPr>
          <p:cNvPr id="4" name="Rectangle 3"/>
          <p:cNvSpPr>
            <a:spLocks noChangeArrowheads="1"/>
          </p:cNvSpPr>
          <p:nvPr/>
        </p:nvSpPr>
        <p:spPr bwMode="auto">
          <a:xfrm>
            <a:off x="142844" y="0"/>
            <a:ext cx="8839200" cy="2554288"/>
          </a:xfrm>
          <a:prstGeom prst="rect">
            <a:avLst/>
          </a:prstGeom>
          <a:solidFill>
            <a:srgbClr val="FFCC99">
              <a:alpha val="49020"/>
            </a:srgbClr>
          </a:solidFill>
          <a:ln w="9525">
            <a:noFill/>
            <a:miter lim="800000"/>
            <a:headEnd/>
            <a:tailEnd/>
          </a:ln>
        </p:spPr>
        <p:txBody>
          <a:bodyPr>
            <a:spAutoFit/>
          </a:bodyPr>
          <a:lstStyle/>
          <a:p>
            <a:pPr algn="just">
              <a:defRPr/>
            </a:pPr>
            <a:r>
              <a:rPr lang="it-IT" sz="4000" dirty="0">
                <a:effectLst>
                  <a:outerShdw blurRad="38100" dist="38100" dir="2700000" algn="tl">
                    <a:srgbClr val="000000">
                      <a:alpha val="43137"/>
                    </a:srgbClr>
                  </a:outerShdw>
                </a:effectLst>
                <a:latin typeface="Comic Sans MS" pitchFamily="66" charset="0"/>
              </a:rPr>
              <a:t>Ma questi sono stati scritti perché crediate che Gesù è il Cristo, il Figlio di Dio, e perché, credendo, abbiate la vita nel suo nome.</a:t>
            </a:r>
            <a:endParaRPr lang="ca-ES" sz="4000" dirty="0">
              <a:solidFill>
                <a:srgbClr val="000000"/>
              </a:solidFill>
              <a:effectLst>
                <a:outerShdw blurRad="38100" dist="38100" dir="2700000" algn="tl">
                  <a:srgbClr val="000000">
                    <a:alpha val="43137"/>
                  </a:srgbClr>
                </a:outerShdw>
              </a:effectLst>
              <a:latin typeface="Comic Sans MS" pitchFamily="66" charset="0"/>
            </a:endParaRPr>
          </a:p>
        </p:txBody>
      </p:sp>
    </p:spTree>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68611" name="WordArt 6"/>
          <p:cNvSpPr>
            <a:spLocks noChangeArrowheads="1" noChangeShapeType="1" noTextEdit="1"/>
          </p:cNvSpPr>
          <p:nvPr/>
        </p:nvSpPr>
        <p:spPr bwMode="auto">
          <a:xfrm>
            <a:off x="5435600" y="57150"/>
            <a:ext cx="3524250" cy="5300663"/>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pic>
        <p:nvPicPr>
          <p:cNvPr id="68612" name="Picture 2"/>
          <p:cNvPicPr>
            <a:picLocks noChangeAspect="1" noChangeArrowheads="1"/>
          </p:cNvPicPr>
          <p:nvPr/>
        </p:nvPicPr>
        <p:blipFill>
          <a:blip r:embed="rId2" cstate="email"/>
          <a:srcRect/>
          <a:stretch>
            <a:fillRect/>
          </a:stretch>
        </p:blipFill>
        <p:spPr bwMode="auto">
          <a:xfrm>
            <a:off x="-17463" y="685800"/>
            <a:ext cx="5392738" cy="431482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licca per immagine full size"/>
          <p:cNvPicPr>
            <a:picLocks noChangeAspect="1" noChangeArrowheads="1"/>
          </p:cNvPicPr>
          <p:nvPr/>
        </p:nvPicPr>
        <p:blipFill>
          <a:blip r:embed="rId2" cstate="email"/>
          <a:srcRect/>
          <a:stretch>
            <a:fillRect/>
          </a:stretch>
        </p:blipFill>
        <p:spPr bwMode="auto">
          <a:xfrm>
            <a:off x="0" y="0"/>
            <a:ext cx="9144000" cy="6875463"/>
          </a:xfrm>
          <a:prstGeom prst="rect">
            <a:avLst/>
          </a:prstGeom>
          <a:noFill/>
          <a:ln w="9525">
            <a:noFill/>
            <a:miter lim="800000"/>
            <a:headEnd/>
            <a:tailEnd/>
          </a:ln>
        </p:spPr>
      </p:pic>
      <p:sp>
        <p:nvSpPr>
          <p:cNvPr id="2" name="Rettangolo 1"/>
          <p:cNvSpPr/>
          <p:nvPr/>
        </p:nvSpPr>
        <p:spPr>
          <a:xfrm>
            <a:off x="1071563" y="2643188"/>
            <a:ext cx="6929437" cy="1570037"/>
          </a:xfrm>
          <a:prstGeom prst="rect">
            <a:avLst/>
          </a:prstGeom>
          <a:solidFill>
            <a:srgbClr val="FFFFFF">
              <a:alpha val="60000"/>
            </a:srgbClr>
          </a:solidFill>
        </p:spPr>
        <p:txBody>
          <a:bodyPr>
            <a:spAutoFit/>
          </a:bodyPr>
          <a:lstStyle/>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l'uomo rinasce a libertà,</a:t>
            </a:r>
          </a:p>
          <a:p>
            <a:pP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grida l'annuncio di novità.</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Immagine 5" descr="Gesù misericordioso.bmp"/>
          <p:cNvPicPr>
            <a:picLocks noChangeAspect="1"/>
          </p:cNvPicPr>
          <p:nvPr/>
        </p:nvPicPr>
        <p:blipFill>
          <a:blip r:embed="rId2" cstate="email"/>
          <a:srcRect/>
          <a:stretch>
            <a:fillRect/>
          </a:stretch>
        </p:blipFill>
        <p:spPr bwMode="auto">
          <a:xfrm>
            <a:off x="1928813" y="1"/>
            <a:ext cx="5080000" cy="6858000"/>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p:cNvSpPr>
          <p:nvPr/>
        </p:nvSpPr>
        <p:spPr bwMode="auto">
          <a:xfrm>
            <a:off x="285750" y="285750"/>
            <a:ext cx="8643938" cy="5632450"/>
          </a:xfrm>
          <a:prstGeom prst="rect">
            <a:avLst/>
          </a:prstGeom>
          <a:noFill/>
          <a:ln w="9525">
            <a:noFill/>
            <a:miter lim="800000"/>
            <a:headEnd/>
            <a:tailEnd/>
          </a:ln>
        </p:spPr>
        <p:txBody>
          <a:bodyPr anchor="ctr">
            <a:spAutoFit/>
          </a:bodyPr>
          <a:lstStyle/>
          <a:p>
            <a:pPr algn="just"/>
            <a:r>
              <a:rPr lang="it-IT" sz="4000" b="1">
                <a:latin typeface="Tahoma" pitchFamily="34" charset="0"/>
                <a:ea typeface="Times New Roman" pitchFamily="18" charset="0"/>
                <a:cs typeface="Tahoma" pitchFamily="34" charset="0"/>
              </a:rPr>
              <a:t>Io credo in Dio, Padre onnipotente, creatore del cielo e della terra; e in Gesù Cristo, suo unico Figlio, nostro Signore, </a:t>
            </a:r>
            <a:r>
              <a:rPr lang="it-IT" sz="4000" b="1" u="sng">
                <a:latin typeface="Tahoma" pitchFamily="34" charset="0"/>
                <a:ea typeface="Times New Roman" pitchFamily="18" charset="0"/>
                <a:cs typeface="Tahoma" pitchFamily="34" charset="0"/>
              </a:rPr>
              <a:t>il quale fu concepito di Spirito Santo, nacque da Maria Vergine</a:t>
            </a:r>
            <a:r>
              <a:rPr lang="it-IT" sz="4000" b="1">
                <a:latin typeface="Tahoma" pitchFamily="34" charset="0"/>
                <a:ea typeface="Times New Roman" pitchFamily="18" charset="0"/>
                <a:cs typeface="Tahoma" pitchFamily="34" charset="0"/>
              </a:rPr>
              <a:t>, patì sotto Ponzio Pilato, fu crocifisso, morì e fu sepolto; discese agli inferi; </a:t>
            </a:r>
            <a:endParaRPr lang="it-IT" sz="4000">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ttangolo 1"/>
          <p:cNvSpPr>
            <a:spLocks noChangeArrowheads="1"/>
          </p:cNvSpPr>
          <p:nvPr/>
        </p:nvSpPr>
        <p:spPr bwMode="auto">
          <a:xfrm>
            <a:off x="214313" y="214313"/>
            <a:ext cx="8643937" cy="6248400"/>
          </a:xfrm>
          <a:prstGeom prst="rect">
            <a:avLst/>
          </a:prstGeom>
          <a:noFill/>
          <a:ln w="9525">
            <a:noFill/>
            <a:miter lim="800000"/>
            <a:headEnd/>
            <a:tailEnd/>
          </a:ln>
        </p:spPr>
        <p:txBody>
          <a:bodyPr>
            <a:spAutoFit/>
          </a:bodyPr>
          <a:lstStyle/>
          <a:p>
            <a:pPr algn="just"/>
            <a:r>
              <a:rPr lang="it-IT" sz="4000" b="1">
                <a:solidFill>
                  <a:srgbClr val="000000"/>
                </a:solidFill>
                <a:latin typeface="Tahoma" pitchFamily="34" charset="0"/>
                <a:ea typeface="Times New Roman" pitchFamily="18" charset="0"/>
                <a:cs typeface="Tahoma" pitchFamily="34" charset="0"/>
              </a:rPr>
              <a:t>il terzo giorno risuscitò da morte; salì al cielo, siede alla destra di Dio Padre onnipotente; di là verrà a giudicare i vivi e i morti. Credo nello Spirito Santo, la santa Chiesa cattolica, la comunione dei santi, la remissione dei peccati, la risurrezione della carne, la vita eterna. Amen.</a:t>
            </a:r>
            <a:endParaRPr lang="it-IT" sz="4000">
              <a:solidFill>
                <a:srgbClr val="000000"/>
              </a:solidFill>
              <a:latin typeface="Tahoma" pitchFamily="34" charset="0"/>
              <a:ea typeface="Times New Roman" pitchFamily="18" charset="0"/>
              <a:cs typeface="Tahoma" pitchFamily="34" charset="0"/>
            </a:endParaRPr>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488C4"/>
            </a:gs>
            <a:gs pos="53000">
              <a:srgbClr val="D4DEFF"/>
            </a:gs>
            <a:gs pos="83000">
              <a:srgbClr val="D4DEFF"/>
            </a:gs>
            <a:gs pos="100000">
              <a:srgbClr val="96AB94"/>
            </a:gs>
          </a:gsLst>
          <a:lin ang="5400000"/>
        </a:gradFill>
        <a:effectLst/>
      </p:bgPr>
    </p:bg>
    <p:spTree>
      <p:nvGrpSpPr>
        <p:cNvPr id="1" name=""/>
        <p:cNvGrpSpPr/>
        <p:nvPr/>
      </p:nvGrpSpPr>
      <p:grpSpPr>
        <a:xfrm>
          <a:off x="0" y="0"/>
          <a:ext cx="0" cy="0"/>
          <a:chOff x="0" y="0"/>
          <a:chExt cx="0" cy="0"/>
        </a:xfrm>
      </p:grpSpPr>
      <p:pic>
        <p:nvPicPr>
          <p:cNvPr id="3" name="Picture 4" descr="C:\Documents and Settings\Proprietario.TOM\Desktop\2.JPG"/>
          <p:cNvPicPr>
            <a:picLocks noChangeAspect="1" noChangeArrowheads="1"/>
          </p:cNvPicPr>
          <p:nvPr/>
        </p:nvPicPr>
        <p:blipFill>
          <a:blip r:embed="rId2" cstate="email"/>
          <a:srcRect/>
          <a:stretch>
            <a:fillRect/>
          </a:stretch>
        </p:blipFill>
        <p:spPr bwMode="auto">
          <a:xfrm>
            <a:off x="0" y="-69850"/>
            <a:ext cx="4786312" cy="6927850"/>
          </a:xfrm>
          <a:prstGeom prst="rect">
            <a:avLst/>
          </a:prstGeom>
          <a:noFill/>
          <a:ln w="9525">
            <a:noFill/>
            <a:miter lim="800000"/>
            <a:headEnd/>
            <a:tailEnd/>
          </a:ln>
        </p:spPr>
      </p:pic>
      <p:sp>
        <p:nvSpPr>
          <p:cNvPr id="2" name="Titolo 1"/>
          <p:cNvSpPr>
            <a:spLocks noGrp="1"/>
          </p:cNvSpPr>
          <p:nvPr>
            <p:ph type="ctrTitle"/>
          </p:nvPr>
        </p:nvSpPr>
        <p:spPr>
          <a:xfrm>
            <a:off x="3143240" y="2214554"/>
            <a:ext cx="6000760" cy="1470025"/>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auto">
              <a:spcAft>
                <a:spcPts val="0"/>
              </a:spcAft>
              <a:defRPr/>
            </a:pP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Testimoni </a:t>
            </a:r>
            <a:b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br>
            <a:r>
              <a:rPr lang="it-IT" sz="9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dell’Amore</a:t>
            </a:r>
            <a:endParaRPr lang="it-IT" sz="9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785918" y="3214686"/>
            <a:ext cx="6786610"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6000" b="-6000"/>
          </a:stretch>
        </a:blipFill>
        <a:effectLst/>
      </p:bgPr>
    </p:bg>
    <p:spTree>
      <p:nvGrpSpPr>
        <p:cNvPr id="1" name=""/>
        <p:cNvGrpSpPr/>
        <p:nvPr/>
      </p:nvGrpSpPr>
      <p:grpSpPr>
        <a:xfrm>
          <a:off x="0" y="0"/>
          <a:ext cx="0" cy="0"/>
          <a:chOff x="0" y="0"/>
          <a:chExt cx="0" cy="0"/>
        </a:xfrm>
      </p:grpSpPr>
      <p:sp>
        <p:nvSpPr>
          <p:cNvPr id="15361" name="Rectangle 1"/>
          <p:cNvSpPr>
            <a:spLocks noChangeArrowheads="1"/>
          </p:cNvSpPr>
          <p:nvPr/>
        </p:nvSpPr>
        <p:spPr bwMode="auto">
          <a:xfrm>
            <a:off x="571472" y="3714752"/>
            <a:ext cx="8001056" cy="2862322"/>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Il tuo Spirito, Signore, </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in ogni tempo ci fa segno del tuo amore per il mondo.</a:t>
            </a:r>
          </a:p>
          <a:p>
            <a:pPr eaLnBrk="1" hangingPunct="1">
              <a:defRPr/>
            </a:pPr>
            <a:r>
              <a:rPr lang="it-IT" sz="36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Tra la gente noi viviamo la tua missione nella fede che ci fa condivisione</a:t>
            </a:r>
            <a:r>
              <a:rPr lang="it-IT" sz="3600" dirty="0">
                <a:solidFill>
                  <a:prstClr val="black"/>
                </a:solidFill>
                <a:latin typeface="Times New Roman" pitchFamily="18" charset="0"/>
                <a:ea typeface="Times New Roman" pitchFamily="18" charset="0"/>
                <a:cs typeface="Times New Roman" pitchFamily="18" charset="0"/>
              </a:rPr>
              <a:t>.</a:t>
            </a:r>
            <a:endParaRPr lang="it-IT" sz="3600" dirty="0">
              <a:solidFill>
                <a:prstClr val="black"/>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scalabriniane.org/salute/logo_salute.jpg"/>
          <p:cNvPicPr>
            <a:picLocks noChangeAspect="1" noChangeArrowheads="1"/>
          </p:cNvPicPr>
          <p:nvPr/>
        </p:nvPicPr>
        <p:blipFill>
          <a:blip r:embed="rId2" cstate="email"/>
          <a:srcRect/>
          <a:stretch>
            <a:fillRect/>
          </a:stretch>
        </p:blipFill>
        <p:spPr bwMode="auto">
          <a:xfrm>
            <a:off x="642938" y="0"/>
            <a:ext cx="7983537" cy="6883400"/>
          </a:xfrm>
          <a:prstGeom prst="rect">
            <a:avLst/>
          </a:prstGeom>
          <a:noFill/>
          <a:ln w="9525">
            <a:noFill/>
            <a:miter lim="800000"/>
            <a:headEnd/>
            <a:tailEnd/>
          </a:ln>
        </p:spPr>
      </p:pic>
      <p:sp>
        <p:nvSpPr>
          <p:cNvPr id="2" name="Rettangolo 1"/>
          <p:cNvSpPr/>
          <p:nvPr/>
        </p:nvSpPr>
        <p:spPr>
          <a:xfrm>
            <a:off x="1071563" y="4919663"/>
            <a:ext cx="7429500" cy="1938337"/>
          </a:xfrm>
          <a:prstGeom prst="rect">
            <a:avLst/>
          </a:prstGeom>
          <a:solidFill>
            <a:srgbClr val="FFFFFF">
              <a:alpha val="69804"/>
            </a:srgbClr>
          </a:solidFill>
        </p:spPr>
        <p:txBody>
          <a:bodyPr>
            <a:spAutoFit/>
          </a:bodyPr>
          <a:lstStyle/>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È RISORTO CRISTO, ALLELUIA!</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UNO SPIRITO NUOVO EFFONDERÀ</a:t>
            </a:r>
          </a:p>
          <a:p>
            <a:pPr fontAlgn="auto">
              <a:spcBef>
                <a:spcPts val="0"/>
              </a:spcBef>
              <a:spcAft>
                <a:spcPts val="0"/>
              </a:spcAft>
              <a:defRPr/>
            </a:pPr>
            <a:r>
              <a:rPr lang="it-IT" sz="4000" b="1" dirty="0">
                <a:solidFill>
                  <a:srgbClr val="FF0000"/>
                </a:solidFill>
                <a:effectLst>
                  <a:outerShdw blurRad="38100" dist="38100" dir="2700000" algn="tl">
                    <a:srgbClr val="000000">
                      <a:alpha val="43137"/>
                    </a:srgbClr>
                  </a:outerShdw>
                </a:effectLst>
                <a:latin typeface="+mn-lt"/>
              </a:rPr>
              <a:t>E IL MONDO INTERO RINNOVERÀ</a:t>
            </a:r>
            <a:r>
              <a:rPr lang="it-IT" sz="4000" b="1" dirty="0">
                <a:latin typeface="+mn-lt"/>
              </a:rPr>
              <a:t>. </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t="-15000" b="-15000"/>
          </a:stretch>
        </a:blipFill>
        <a:effectLst/>
      </p:bgPr>
    </p:bg>
    <p:spTree>
      <p:nvGrpSpPr>
        <p:cNvPr id="1" name=""/>
        <p:cNvGrpSpPr/>
        <p:nvPr/>
      </p:nvGrpSpPr>
      <p:grpSpPr>
        <a:xfrm>
          <a:off x="0" y="0"/>
          <a:ext cx="0" cy="0"/>
          <a:chOff x="0" y="0"/>
          <a:chExt cx="0" cy="0"/>
        </a:xfrm>
      </p:grpSpPr>
      <p:sp>
        <p:nvSpPr>
          <p:cNvPr id="2" name="Rettangolo 1"/>
          <p:cNvSpPr/>
          <p:nvPr/>
        </p:nvSpPr>
        <p:spPr>
          <a:xfrm>
            <a:off x="428596" y="3143248"/>
            <a:ext cx="7929618" cy="2862322"/>
          </a:xfrm>
          <a:prstGeom prst="rect">
            <a:avLst/>
          </a:prstGeom>
          <a:solidFill>
            <a:schemeClr val="accent2">
              <a:lumMod val="20000"/>
              <a:lumOff val="80000"/>
            </a:schemeClr>
          </a:solidFill>
          <a:effectLst>
            <a:softEdge rad="127000"/>
          </a:effectLst>
        </p:spPr>
        <p:txBody>
          <a:bodyPr>
            <a:spAutoFit/>
          </a:bodyPr>
          <a:lstStyle/>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La Parola della vita noi proclamiamo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e la storia del tuo amore raccontiamo. Tra la gente noi viviamo una certezza: che tu offri ad ogni uomo </a:t>
            </a:r>
          </a:p>
          <a:p>
            <a:pPr eaLnBrk="1" fontAlgn="auto" hangingPunct="1">
              <a:spcBef>
                <a:spcPts val="0"/>
              </a:spcBef>
              <a:spcAft>
                <a:spcPts val="0"/>
              </a:spcAft>
              <a:defRPr/>
            </a:pPr>
            <a:r>
              <a:rPr lang="it-IT" sz="36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rPr>
              <a:t>giorni di grazia. </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blip>
          <a:srcRect/>
          <a:stretch>
            <a:fillRect l="-11000" r="-11000"/>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285984" y="4057233"/>
            <a:ext cx="6715204" cy="2800767"/>
          </a:xfrm>
          <a:prstGeom prst="rect">
            <a:avLst/>
          </a:prstGeom>
          <a:solidFill>
            <a:schemeClr val="accent2">
              <a:lumMod val="20000"/>
              <a:lumOff val="80000"/>
            </a:schemeClr>
          </a:solidFill>
          <a:ln w="9525">
            <a:noFill/>
            <a:miter lim="800000"/>
            <a:headEnd/>
            <a:tailEnd/>
          </a:ln>
          <a:effectLst>
            <a:softEdge rad="127000"/>
          </a:effectLst>
        </p:spPr>
        <p:txBody>
          <a:bodyPr wrap="square" anchor="ctr">
            <a:spAutoFit/>
          </a:bodyPr>
          <a:lstStyle/>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dell'amore,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testimoni del Signore,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siamo il popolo di Dio </a:t>
            </a:r>
          </a:p>
          <a:p>
            <a:pPr eaLnBrk="1" hangingPunct="1">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e annunciamo il regno suo.</a:t>
            </a:r>
            <a:endParaRPr lang="it-IT" sz="4400"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0">
          <a:blip r:embed="rId2" cstate="email"/>
          <a:srcRect/>
          <a:stretch>
            <a:fillRect/>
          </a:stretch>
        </a:blipFill>
        <a:effectLst/>
      </p:bgPr>
    </p:bg>
    <p:spTree>
      <p:nvGrpSpPr>
        <p:cNvPr id="1" name=""/>
        <p:cNvGrpSpPr/>
        <p:nvPr/>
      </p:nvGrpSpPr>
      <p:grpSpPr>
        <a:xfrm>
          <a:off x="0" y="0"/>
          <a:ext cx="0" cy="0"/>
          <a:chOff x="0" y="0"/>
          <a:chExt cx="0" cy="0"/>
        </a:xfrm>
      </p:grpSpPr>
      <p:sp>
        <p:nvSpPr>
          <p:cNvPr id="2" name="Rettangolo 1"/>
          <p:cNvSpPr/>
          <p:nvPr/>
        </p:nvSpPr>
        <p:spPr>
          <a:xfrm>
            <a:off x="1928794" y="3214686"/>
            <a:ext cx="6643734" cy="2800767"/>
          </a:xfrm>
          <a:prstGeom prst="rect">
            <a:avLst/>
          </a:prstGeom>
          <a:solidFill>
            <a:schemeClr val="accent2">
              <a:lumMod val="20000"/>
              <a:lumOff val="80000"/>
            </a:schemeClr>
          </a:solidFill>
          <a:effectLst>
            <a:softEdge rad="127000"/>
          </a:effectLst>
        </p:spPr>
        <p:txBody>
          <a:bodyPr wrap="square">
            <a:spAutoFit/>
          </a:bodyPr>
          <a:lstStyle/>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Annunciamo la sua pace,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la speranza della Croce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che lo Spirito di Dio </a:t>
            </a:r>
          </a:p>
          <a:p>
            <a:pPr>
              <a:defRPr/>
            </a:pPr>
            <a:r>
              <a:rPr lang="it-IT" sz="44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dona a questa umanità.</a:t>
            </a:r>
            <a:endParaRPr lang="it-IT" sz="4400" b="1" dirty="0">
              <a:solidFill>
                <a:prstClr val="black"/>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214313" y="142875"/>
            <a:ext cx="8932862" cy="6186488"/>
          </a:xfrm>
          <a:prstGeom prst="rect">
            <a:avLst/>
          </a:prstGeom>
          <a:noFill/>
          <a:ln w="9525">
            <a:noFill/>
            <a:miter lim="800000"/>
            <a:headEnd/>
            <a:tailEnd/>
          </a:ln>
        </p:spPr>
        <p:txBody>
          <a:bodyPr anchor="ctr">
            <a:spAutoFit/>
          </a:bodyPr>
          <a:lstStyle/>
          <a:p>
            <a:pPr algn="just">
              <a:defRPr/>
            </a:pPr>
            <a:r>
              <a:rPr lang="it-IT" sz="4400" dirty="0">
                <a:latin typeface="+mj-lt"/>
                <a:cs typeface="Times New Roman" pitchFamily="18" charset="0"/>
              </a:rPr>
              <a:t>Il Signore sia con voi.</a:t>
            </a:r>
            <a:endParaRPr lang="it-IT" sz="4400" dirty="0">
              <a:latin typeface="+mj-lt"/>
            </a:endParaRPr>
          </a:p>
          <a:p>
            <a:pPr algn="just">
              <a:defRPr/>
            </a:pPr>
            <a:r>
              <a:rPr lang="it-IT" sz="4400" b="1" dirty="0">
                <a:latin typeface="+mj-lt"/>
                <a:cs typeface="Times New Roman" pitchFamily="18" charset="0"/>
              </a:rPr>
              <a:t>E con il tuo spirito.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In alto i nostri cuori.</a:t>
            </a:r>
            <a:endParaRPr lang="it-IT" sz="4400" dirty="0">
              <a:latin typeface="+mj-lt"/>
            </a:endParaRPr>
          </a:p>
          <a:p>
            <a:pPr algn="just">
              <a:defRPr/>
            </a:pPr>
            <a:r>
              <a:rPr lang="it-IT" sz="4400" b="1" dirty="0">
                <a:latin typeface="+mj-lt"/>
                <a:cs typeface="Times New Roman" pitchFamily="18" charset="0"/>
              </a:rPr>
              <a:t>Sono rivolti al Signore. </a:t>
            </a:r>
            <a:endParaRPr lang="it-IT" sz="4400" dirty="0">
              <a:latin typeface="+mj-lt"/>
            </a:endParaRPr>
          </a:p>
          <a:p>
            <a:pPr algn="just">
              <a:defRPr/>
            </a:pPr>
            <a:endParaRPr lang="it-IT" sz="4400" dirty="0">
              <a:latin typeface="+mj-lt"/>
              <a:cs typeface="Times New Roman" pitchFamily="18" charset="0"/>
            </a:endParaRPr>
          </a:p>
          <a:p>
            <a:pPr algn="just">
              <a:defRPr/>
            </a:pPr>
            <a:r>
              <a:rPr lang="it-IT" sz="4400" dirty="0">
                <a:latin typeface="+mj-lt"/>
                <a:cs typeface="Times New Roman" pitchFamily="18" charset="0"/>
              </a:rPr>
              <a:t>Rendiamo grazie al Signore nostro Dio.</a:t>
            </a:r>
            <a:endParaRPr lang="it-IT" sz="4400" dirty="0">
              <a:latin typeface="+mj-lt"/>
            </a:endParaRPr>
          </a:p>
          <a:p>
            <a:pPr algn="just">
              <a:defRPr/>
            </a:pPr>
            <a:r>
              <a:rPr lang="it-IT" sz="4400" b="1" dirty="0">
                <a:latin typeface="+mj-lt"/>
                <a:cs typeface="Times New Roman" pitchFamily="18" charset="0"/>
              </a:rPr>
              <a:t>È cosa buona e giusta. </a:t>
            </a:r>
            <a:endParaRPr lang="it-IT" sz="4400" dirty="0">
              <a:latin typeface="+mj-lt"/>
            </a:endParaRPr>
          </a:p>
        </p:txBody>
      </p:sp>
    </p:spTree>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blufiles.storage.live.com/y1pzsalN3QoCVEq9Fes7BSho8yR5mA1E8VaZlapqIai1TSD6sOiau_6MCMBXoMjBR0D"/>
          <p:cNvPicPr>
            <a:picLocks noChangeAspect="1" noChangeArrowheads="1"/>
          </p:cNvPicPr>
          <p:nvPr/>
        </p:nvPicPr>
        <p:blipFill>
          <a:blip r:embed="rId2" cstate="email"/>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endParaRPr lang="it-IT" dirty="0">
              <a:solidFill>
                <a:prstClr val="black"/>
              </a:solidFill>
              <a:cs typeface="Arial" charset="0"/>
            </a:endParaRP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Immagine 4" descr="Immagine37.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I cieli e la terra</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sono pieni</a:t>
            </a:r>
          </a:p>
          <a:p>
            <a:pPr>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Arial" charset="0"/>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I cieli e la terra</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sono pieni</a:t>
            </a:r>
          </a:p>
          <a:p>
            <a:pPr algn="r">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Arial" charset="0"/>
              </a:rPr>
              <a:t>della tua gloria</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Users\Fede\Desktop\SANTO SPIRITO.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Arial" charset="0"/>
            </a:endParaRP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Benedetto è</a:t>
            </a:r>
          </a:p>
          <a:p>
            <a:pPr algn="ctr">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è colui che viene</a:t>
            </a:r>
          </a:p>
          <a:p>
            <a:pPr algn="ctr">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nel nome del Signore.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blenio.com/Data/trekking%20sol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2" name="Rettangolo 1"/>
          <p:cNvSpPr/>
          <p:nvPr/>
        </p:nvSpPr>
        <p:spPr>
          <a:xfrm>
            <a:off x="1714500" y="1857375"/>
            <a:ext cx="5929313" cy="4616450"/>
          </a:xfrm>
          <a:prstGeom prst="rect">
            <a:avLst/>
          </a:prstGeom>
          <a:solidFill>
            <a:srgbClr val="FFFFFF">
              <a:alpha val="69804"/>
            </a:srgbClr>
          </a:solidFill>
        </p:spPr>
        <p:txBody>
          <a:bodyPr>
            <a:spAutoFit/>
          </a:bodyPr>
          <a:lstStyle/>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È RISORTO CRISTO, ALLELUIA!</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UNO SPIRITO NUOVO EFFONDERÀ</a:t>
            </a:r>
          </a:p>
          <a:p>
            <a:pPr algn="ctr" fontAlgn="auto">
              <a:spcBef>
                <a:spcPts val="0"/>
              </a:spcBef>
              <a:spcAft>
                <a:spcPts val="0"/>
              </a:spcAft>
              <a:defRPr/>
            </a:pPr>
            <a:r>
              <a:rPr lang="it-IT" sz="4800" b="1" dirty="0">
                <a:solidFill>
                  <a:srgbClr val="FF0000"/>
                </a:solidFill>
                <a:effectLst>
                  <a:outerShdw blurRad="38100" dist="38100" dir="2700000" algn="tl">
                    <a:srgbClr val="000000">
                      <a:alpha val="43137"/>
                    </a:srgbClr>
                  </a:outerShdw>
                </a:effectLst>
                <a:latin typeface="+mn-lt"/>
              </a:rPr>
              <a:t>E IL MONDO INTERO RINNOVERÀ. </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5" descr="F:\09 Presentazioni\Qumran\Immagine104.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 </a:t>
            </a:r>
          </a:p>
          <a:p>
            <a:pPr algn="ctr">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Arial" charset="0"/>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Arial" charset="0"/>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endParaRPr>
          </a:p>
        </p:txBody>
      </p:sp>
      <p:sp>
        <p:nvSpPr>
          <p:cNvPr id="5" name="Rettangolo 4"/>
          <p:cNvSpPr/>
          <p:nvPr/>
        </p:nvSpPr>
        <p:spPr>
          <a:xfrm>
            <a:off x="1714500" y="3000375"/>
            <a:ext cx="5572125" cy="2554288"/>
          </a:xfrm>
          <a:prstGeom prst="rect">
            <a:avLst/>
          </a:prstGeom>
        </p:spPr>
        <p:txBody>
          <a:bodyPr>
            <a:spAutoFit/>
          </a:bodyPr>
          <a:lstStyle/>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Osanna </a:t>
            </a:r>
          </a:p>
          <a:p>
            <a:pPr algn="ctr">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Arial" charset="0"/>
              </a:rPr>
              <a:t>Nell’alto dei cieli</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3" descr="Immagine34.jpg"/>
          <p:cNvPicPr>
            <a:picLocks noChangeAspect="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endParaRPr>
          </a:p>
          <a:p>
            <a:pPr algn="r">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p:txBody>
      </p:sp>
      <p:sp>
        <p:nvSpPr>
          <p:cNvPr id="6" name="Rettangolo 5"/>
          <p:cNvSpPr/>
          <p:nvPr/>
        </p:nvSpPr>
        <p:spPr>
          <a:xfrm>
            <a:off x="214313" y="3857625"/>
            <a:ext cx="5214937" cy="2554288"/>
          </a:xfrm>
          <a:prstGeom prst="rect">
            <a:avLst/>
          </a:prstGeom>
        </p:spPr>
        <p:txBody>
          <a:bodyPr>
            <a:spAutoFit/>
          </a:bodyPr>
          <a:lstStyle/>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endParaRPr>
          </a:p>
          <a:p>
            <a:pPr>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Arial" charset="0"/>
              </a:rPr>
              <a:t>Santo il Signore</a:t>
            </a:r>
          </a:p>
          <a:p>
            <a:pPr>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Arial" charset="0"/>
              </a:rPr>
              <a:t>Dio dell’universo</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Immagine 3" descr="Eucaristia 7.JPG"/>
          <p:cNvPicPr>
            <a:picLocks noChangeAspect="1"/>
          </p:cNvPicPr>
          <p:nvPr/>
        </p:nvPicPr>
        <p:blipFill>
          <a:blip r:embed="rId2" cstate="email"/>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latin typeface="Times" charset="0"/>
              </a:rPr>
              <a:t>Mistero della fede.</a:t>
            </a:r>
          </a:p>
          <a:p>
            <a:pPr>
              <a:defRPr/>
            </a:pPr>
            <a:endParaRPr lang="it-IT" dirty="0">
              <a:latin typeface="Times"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rPr>
              <a:t>nell'attesa della tua venuta.</a:t>
            </a:r>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Immagine 2" descr="0015.tif"/>
          <p:cNvPicPr>
            <a:picLocks noChangeAspect="1"/>
          </p:cNvPicPr>
          <p:nvPr/>
        </p:nvPicPr>
        <p:blipFill>
          <a:blip r:embed="rId2" cstate="email"/>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rPr>
              <a:t>per tutti i secoli dei secoli.</a:t>
            </a:r>
            <a:endParaRPr lang="it-IT" sz="4400" dirty="0">
              <a:solidFill>
                <a:srgbClr val="FF0000"/>
              </a:solidFill>
              <a:effectLst>
                <a:outerShdw blurRad="38100" dist="38100" dir="2700000" algn="tl">
                  <a:srgbClr val="000000">
                    <a:alpha val="43137"/>
                  </a:srgbClr>
                </a:outerShdw>
              </a:effectLst>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rPr>
              <a:t>Amen.</a:t>
            </a:r>
            <a:endParaRPr lang="it-IT" sz="4400" dirty="0">
              <a:solidFill>
                <a:srgbClr val="FF0000"/>
              </a:solidFill>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descr="F:\09 Presentazioni\Qumran\Immagine54.jpg"/>
          <p:cNvPicPr>
            <a:picLocks noChangeAspect="1" noChangeArrowheads="1"/>
          </p:cNvPicPr>
          <p:nvPr/>
        </p:nvPicPr>
        <p:blipFill>
          <a:blip r:embed="rId2" cstate="email"/>
          <a:srcRect/>
          <a:stretch>
            <a:fillRect/>
          </a:stretch>
        </p:blipFill>
        <p:spPr bwMode="auto">
          <a:xfrm>
            <a:off x="0" y="0"/>
            <a:ext cx="9144000" cy="6845300"/>
          </a:xfrm>
          <a:prstGeom prst="rect">
            <a:avLst/>
          </a:prstGeom>
          <a:noFill/>
          <a:ln w="9525">
            <a:noFill/>
            <a:miter lim="800000"/>
            <a:headEnd/>
            <a:tailEnd/>
          </a:ln>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a:defRPr/>
            </a:pPr>
            <a:r>
              <a:rPr lang="it-IT" sz="3600" b="1" dirty="0">
                <a:effectLst>
                  <a:outerShdw blurRad="38100" dist="38100" dir="2700000" algn="tl">
                    <a:srgbClr val="000000">
                      <a:alpha val="43137"/>
                    </a:srgbClr>
                  </a:outerShdw>
                </a:effectLst>
                <a:cs typeface="Times New Roman" pitchFamily="18" charset="0"/>
              </a:rPr>
              <a:t>Padre nostro, che sei nei cieli, </a:t>
            </a:r>
          </a:p>
          <a:p>
            <a:pPr algn="just">
              <a:defRPr/>
            </a:pPr>
            <a:r>
              <a:rPr lang="it-IT" sz="3600" b="1" dirty="0">
                <a:effectLst>
                  <a:outerShdw blurRad="38100" dist="38100" dir="2700000" algn="tl">
                    <a:srgbClr val="000000">
                      <a:alpha val="43137"/>
                    </a:srgbClr>
                  </a:outerShdw>
                </a:effectLst>
                <a:cs typeface="Times New Roman" pitchFamily="18" charset="0"/>
              </a:rPr>
              <a:t>sia santificato il tuo nome, </a:t>
            </a:r>
          </a:p>
          <a:p>
            <a:pPr algn="just">
              <a:defRPr/>
            </a:pPr>
            <a:r>
              <a:rPr lang="it-IT" sz="3600" b="1" dirty="0">
                <a:effectLst>
                  <a:outerShdw blurRad="38100" dist="38100" dir="2700000" algn="tl">
                    <a:srgbClr val="000000">
                      <a:alpha val="43137"/>
                    </a:srgbClr>
                  </a:outerShdw>
                </a:effectLst>
                <a:cs typeface="Times New Roman" pitchFamily="18" charset="0"/>
              </a:rPr>
              <a:t>venga il tuo regno, </a:t>
            </a:r>
          </a:p>
          <a:p>
            <a:pPr algn="just">
              <a:defRPr/>
            </a:pPr>
            <a:r>
              <a:rPr lang="it-IT" sz="3600" b="1" dirty="0">
                <a:effectLst>
                  <a:outerShdw blurRad="38100" dist="38100" dir="2700000" algn="tl">
                    <a:srgbClr val="000000">
                      <a:alpha val="43137"/>
                    </a:srgbClr>
                  </a:outerShdw>
                </a:effectLst>
                <a:cs typeface="Times New Roman" pitchFamily="18" charset="0"/>
              </a:rPr>
              <a:t>sia fatta la tua volontà, </a:t>
            </a:r>
          </a:p>
          <a:p>
            <a:pPr algn="just">
              <a:defRPr/>
            </a:pPr>
            <a:r>
              <a:rPr lang="it-IT" sz="3600" b="1" dirty="0">
                <a:effectLst>
                  <a:outerShdw blurRad="38100" dist="38100" dir="2700000" algn="tl">
                    <a:srgbClr val="000000">
                      <a:alpha val="43137"/>
                    </a:srgbClr>
                  </a:outerShdw>
                </a:effectLst>
                <a:cs typeface="Times New Roman" pitchFamily="18" charset="0"/>
              </a:rPr>
              <a:t>come in cielo così in terra. </a:t>
            </a:r>
          </a:p>
          <a:p>
            <a:pPr algn="just">
              <a:defRPr/>
            </a:pPr>
            <a:r>
              <a:rPr lang="it-IT" sz="3600" b="1" dirty="0">
                <a:effectLst>
                  <a:outerShdw blurRad="38100" dist="38100" dir="2700000" algn="tl">
                    <a:srgbClr val="000000">
                      <a:alpha val="43137"/>
                    </a:srgbClr>
                  </a:outerShdw>
                </a:effectLst>
                <a:cs typeface="Times New Roman" pitchFamily="18" charset="0"/>
              </a:rPr>
              <a:t>Dacci oggi il nostro pane quotidiano, </a:t>
            </a:r>
          </a:p>
          <a:p>
            <a:pPr algn="just">
              <a:defRPr/>
            </a:pPr>
            <a:r>
              <a:rPr lang="it-IT" sz="3600" b="1" dirty="0">
                <a:effectLst>
                  <a:outerShdw blurRad="38100" dist="38100" dir="2700000" algn="tl">
                    <a:srgbClr val="000000">
                      <a:alpha val="43137"/>
                    </a:srgbClr>
                  </a:outerShdw>
                </a:effectLst>
                <a:cs typeface="Times New Roman" pitchFamily="18" charset="0"/>
              </a:rPr>
              <a:t>e rimetti a noi i nostri debiti </a:t>
            </a:r>
          </a:p>
          <a:p>
            <a:pPr algn="just">
              <a:defRPr/>
            </a:pPr>
            <a:r>
              <a:rPr lang="it-IT" sz="3600" b="1" dirty="0">
                <a:effectLst>
                  <a:outerShdw blurRad="38100" dist="38100" dir="2700000" algn="tl">
                    <a:srgbClr val="000000">
                      <a:alpha val="43137"/>
                    </a:srgbClr>
                  </a:outerShdw>
                </a:effectLst>
                <a:cs typeface="Times New Roman" pitchFamily="18" charset="0"/>
              </a:rPr>
              <a:t>come noi li rimettiamo </a:t>
            </a:r>
          </a:p>
          <a:p>
            <a:pPr algn="just">
              <a:defRPr/>
            </a:pPr>
            <a:r>
              <a:rPr lang="it-IT" sz="3600" b="1" dirty="0">
                <a:effectLst>
                  <a:outerShdw blurRad="38100" dist="38100" dir="2700000" algn="tl">
                    <a:srgbClr val="000000">
                      <a:alpha val="43137"/>
                    </a:srgbClr>
                  </a:outerShdw>
                </a:effectLst>
                <a:cs typeface="Times New Roman" pitchFamily="18" charset="0"/>
              </a:rPr>
              <a:t>ai nostri debitori, </a:t>
            </a:r>
          </a:p>
          <a:p>
            <a:pPr algn="just">
              <a:defRPr/>
            </a:pPr>
            <a:r>
              <a:rPr lang="it-IT" sz="3600" b="1" dirty="0">
                <a:effectLst>
                  <a:outerShdw blurRad="38100" dist="38100" dir="2700000" algn="tl">
                    <a:srgbClr val="000000">
                      <a:alpha val="43137"/>
                    </a:srgbClr>
                  </a:outerShdw>
                </a:effectLst>
                <a:cs typeface="Times New Roman" pitchFamily="18" charset="0"/>
              </a:rPr>
              <a:t>e non ci indurre in tentazione, </a:t>
            </a:r>
          </a:p>
          <a:p>
            <a:pPr algn="just">
              <a:defRPr/>
            </a:pPr>
            <a:r>
              <a:rPr lang="it-IT" sz="3600" b="1" dirty="0">
                <a:effectLst>
                  <a:outerShdw blurRad="38100" dist="38100" dir="2700000" algn="tl">
                    <a:srgbClr val="000000">
                      <a:alpha val="43137"/>
                    </a:srgbClr>
                  </a:outerShdw>
                </a:effectLst>
                <a:cs typeface="Times New Roman" pitchFamily="18" charset="0"/>
              </a:rPr>
              <a:t>ma liberaci dal male.</a:t>
            </a:r>
            <a:endParaRPr lang="it-IT" sz="3600" dirty="0">
              <a:effectLst>
                <a:outerShdw blurRad="38100" dist="38100" dir="2700000" algn="tl">
                  <a:srgbClr val="000000">
                    <a:alpha val="43137"/>
                  </a:srgbClr>
                </a:outerShdw>
              </a:effectLst>
            </a:endParaRPr>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5643571" y="857250"/>
            <a:ext cx="3071833" cy="4154488"/>
          </a:xfrm>
          <a:prstGeom prst="rect">
            <a:avLst/>
          </a:prstGeom>
          <a:noFill/>
          <a:ln w="9525">
            <a:noFill/>
            <a:miter lim="800000"/>
            <a:headEnd/>
            <a:tailEnd/>
          </a:ln>
          <a:effectLst/>
        </p:spPr>
        <p:txBody>
          <a:bodyPr wrap="square" anchor="ctr">
            <a:spAutoFit/>
          </a:bodyPr>
          <a:lstStyle/>
          <a:p>
            <a:pPr algn="just">
              <a:defRPr/>
            </a:pPr>
            <a:r>
              <a:rPr lang="it-IT" sz="4400" b="1" dirty="0">
                <a:effectLst>
                  <a:outerShdw blurRad="38100" dist="38100" dir="2700000" algn="tl">
                    <a:srgbClr val="000000">
                      <a:alpha val="43137"/>
                    </a:srgbClr>
                  </a:outerShdw>
                </a:effectLst>
                <a:ea typeface="Times New Roman" pitchFamily="18" charset="0"/>
              </a:rPr>
              <a:t>Tuo </a:t>
            </a:r>
          </a:p>
          <a:p>
            <a:pPr algn="just">
              <a:defRPr/>
            </a:pPr>
            <a:r>
              <a:rPr lang="it-IT" sz="4400" b="1" dirty="0">
                <a:effectLst>
                  <a:outerShdw blurRad="38100" dist="38100" dir="2700000" algn="tl">
                    <a:srgbClr val="000000">
                      <a:alpha val="43137"/>
                    </a:srgbClr>
                  </a:outerShdw>
                </a:effectLst>
                <a:ea typeface="Times New Roman" pitchFamily="18" charset="0"/>
              </a:rPr>
              <a:t>è il regno, </a:t>
            </a:r>
          </a:p>
          <a:p>
            <a:pPr algn="just">
              <a:defRPr/>
            </a:pPr>
            <a:r>
              <a:rPr lang="it-IT" sz="4400" b="1" dirty="0">
                <a:effectLst>
                  <a:outerShdw blurRad="38100" dist="38100" dir="2700000" algn="tl">
                    <a:srgbClr val="000000">
                      <a:alpha val="43137"/>
                    </a:srgbClr>
                  </a:outerShdw>
                </a:effectLst>
                <a:ea typeface="Times New Roman" pitchFamily="18" charset="0"/>
              </a:rPr>
              <a:t>tua </a:t>
            </a:r>
          </a:p>
          <a:p>
            <a:pPr algn="just">
              <a:defRPr/>
            </a:pPr>
            <a:r>
              <a:rPr lang="it-IT" sz="4400" b="1" dirty="0">
                <a:effectLst>
                  <a:outerShdw blurRad="38100" dist="38100" dir="2700000" algn="tl">
                    <a:srgbClr val="000000">
                      <a:alpha val="43137"/>
                    </a:srgbClr>
                  </a:outerShdw>
                </a:effectLst>
                <a:ea typeface="Times New Roman" pitchFamily="18" charset="0"/>
              </a:rPr>
              <a:t>la potenza </a:t>
            </a:r>
          </a:p>
          <a:p>
            <a:pPr algn="just">
              <a:defRPr/>
            </a:pPr>
            <a:r>
              <a:rPr lang="it-IT" sz="4400" b="1" dirty="0">
                <a:effectLst>
                  <a:outerShdw blurRad="38100" dist="38100" dir="2700000" algn="tl">
                    <a:srgbClr val="000000">
                      <a:alpha val="43137"/>
                    </a:srgbClr>
                  </a:outerShdw>
                </a:effectLst>
                <a:ea typeface="Times New Roman" pitchFamily="18" charset="0"/>
              </a:rPr>
              <a:t>e la gloria </a:t>
            </a:r>
          </a:p>
          <a:p>
            <a:pPr algn="just">
              <a:defRPr/>
            </a:pPr>
            <a:r>
              <a:rPr lang="it-IT" sz="4400" b="1" dirty="0">
                <a:effectLst>
                  <a:outerShdw blurRad="38100" dist="38100" dir="2700000" algn="tl">
                    <a:srgbClr val="000000">
                      <a:alpha val="43137"/>
                    </a:srgbClr>
                  </a:outerShdw>
                </a:effectLst>
                <a:ea typeface="Times New Roman" pitchFamily="18" charset="0"/>
              </a:rPr>
              <a:t>nei secoli.</a:t>
            </a:r>
            <a:endParaRPr lang="it-IT" sz="4400" dirty="0">
              <a:effectLst>
                <a:outerShdw blurRad="38100" dist="38100" dir="2700000" algn="tl">
                  <a:srgbClr val="000000">
                    <a:alpha val="43137"/>
                  </a:srgbClr>
                </a:outerShdw>
              </a:effectLst>
            </a:endParaRPr>
          </a:p>
        </p:txBody>
      </p:sp>
      <p:pic>
        <p:nvPicPr>
          <p:cNvPr id="126980" name="Picture 4" descr="C:\Users\Fede\Desktop\gesu-risorto.jpg"/>
          <p:cNvPicPr>
            <a:picLocks noChangeAspect="1" noChangeArrowheads="1"/>
          </p:cNvPicPr>
          <p:nvPr/>
        </p:nvPicPr>
        <p:blipFill>
          <a:blip r:embed="rId2" cstate="email"/>
          <a:srcRect/>
          <a:stretch>
            <a:fillRect/>
          </a:stretch>
        </p:blipFill>
        <p:spPr bwMode="auto">
          <a:xfrm>
            <a:off x="0" y="1"/>
            <a:ext cx="5577027" cy="6858000"/>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3786188"/>
          </a:xfrm>
          <a:prstGeom prst="rect">
            <a:avLst/>
          </a:prstGeom>
        </p:spPr>
        <p:txBody>
          <a:bodyPr>
            <a:spAutoFit/>
          </a:bodyPr>
          <a:lstStyle/>
          <a:p>
            <a:pPr fontAlgn="auto">
              <a:spcBef>
                <a:spcPts val="0"/>
              </a:spcBef>
              <a:spcAft>
                <a:spcPts val="0"/>
              </a:spcAft>
              <a:defRPr/>
            </a:pPr>
            <a:r>
              <a:rPr lang="it-IT" sz="4000" dirty="0">
                <a:latin typeface="Calibri" pitchFamily="34" charset="0"/>
              </a:rPr>
              <a:t>Nel nome del Padre, e del Figlio </a:t>
            </a:r>
          </a:p>
          <a:p>
            <a:pPr fontAlgn="auto">
              <a:spcBef>
                <a:spcPts val="0"/>
              </a:spcBef>
              <a:spcAft>
                <a:spcPts val="0"/>
              </a:spcAft>
              <a:defRPr/>
            </a:pPr>
            <a:r>
              <a:rPr lang="it-IT" sz="4000" dirty="0">
                <a:latin typeface="Calibri" pitchFamily="34" charset="0"/>
              </a:rPr>
              <a:t>e dello Spirito Santo.			</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Amen.</a:t>
            </a:r>
            <a:r>
              <a:rPr lang="it-IT" sz="4000" dirty="0">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latin typeface="Calibri" pitchFamily="34" charset="0"/>
            </a:endParaRPr>
          </a:p>
          <a:p>
            <a:pPr>
              <a:defRPr/>
            </a:pPr>
            <a:r>
              <a:rPr lang="it-IT" sz="4000" dirty="0">
                <a:latin typeface="Calibri" pitchFamily="34" charset="0"/>
              </a:rPr>
              <a:t>Il Signore sia con voi.</a:t>
            </a:r>
          </a:p>
          <a:p>
            <a:pPr fontAlgn="auto">
              <a:spcBef>
                <a:spcPts val="0"/>
              </a:spcBef>
              <a:spcAft>
                <a:spcPts val="0"/>
              </a:spcAft>
              <a:defRPr/>
            </a:pPr>
            <a:r>
              <a:rPr lang="it-IT" sz="4000" b="1" dirty="0">
                <a:effectLst>
                  <a:outerShdw blurRad="38100" dist="38100" dir="2700000" algn="tl">
                    <a:srgbClr val="000000">
                      <a:alpha val="43137"/>
                    </a:srgbClr>
                  </a:outerShdw>
                </a:effectLst>
                <a:latin typeface="Calibri" pitchFamily="34" charset="0"/>
              </a:rPr>
              <a:t>E con il tuo spirito.</a:t>
            </a:r>
            <a:endParaRPr lang="it-IT" sz="4000" dirty="0">
              <a:effectLst>
                <a:outerShdw blurRad="38100" dist="38100" dir="2700000" algn="tl">
                  <a:srgbClr val="000000">
                    <a:alpha val="43137"/>
                  </a:srgbClr>
                </a:outerShdw>
              </a:effectLst>
              <a:latin typeface="Calibri" pitchFamily="34" charset="0"/>
            </a:endParaRPr>
          </a:p>
        </p:txBody>
      </p:sp>
    </p:spTree>
  </p:cSld>
  <p:clrMapOvr>
    <a:masterClrMapping/>
  </p:clrMapOvr>
  <p:transition spd="med">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email"/>
          <a:srcRect/>
          <a:stretch>
            <a:fillRect/>
          </a:stretch>
        </p:blipFill>
        <p:spPr bwMode="auto">
          <a:xfrm>
            <a:off x="0" y="0"/>
            <a:ext cx="6357938" cy="6888163"/>
          </a:xfrm>
          <a:prstGeom prst="rect">
            <a:avLst/>
          </a:prstGeom>
          <a:noFill/>
          <a:ln w="9525">
            <a:noFill/>
            <a:miter lim="800000"/>
            <a:headEnd/>
            <a:tailEnd/>
          </a:ln>
        </p:spPr>
      </p:pic>
      <p:sp>
        <p:nvSpPr>
          <p:cNvPr id="128003"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ttangolo 1"/>
          <p:cNvSpPr>
            <a:spLocks noChangeArrowheads="1"/>
          </p:cNvSpPr>
          <p:nvPr/>
        </p:nvSpPr>
        <p:spPr bwMode="auto">
          <a:xfrm>
            <a:off x="6181725" y="1571612"/>
            <a:ext cx="2962275" cy="3140075"/>
          </a:xfrm>
          <a:prstGeom prst="rect">
            <a:avLst/>
          </a:prstGeom>
          <a:noFill/>
          <a:ln w="9525">
            <a:noFill/>
            <a:miter lim="800000"/>
            <a:headEnd/>
            <a:tailEnd/>
          </a:ln>
        </p:spPr>
        <p:txBody>
          <a:bodyPr wrap="none">
            <a:spAutoFit/>
          </a:bodyPr>
          <a:lstStyle/>
          <a:p>
            <a:r>
              <a:rPr lang="it-IT" sz="6600" b="1" dirty="0">
                <a:latin typeface="Calibri" pitchFamily="34" charset="0"/>
              </a:rPr>
              <a:t>entra </a:t>
            </a:r>
          </a:p>
          <a:p>
            <a:r>
              <a:rPr lang="it-IT" sz="6600" b="1" dirty="0">
                <a:latin typeface="Calibri" pitchFamily="34" charset="0"/>
              </a:rPr>
              <a:t>nel </a:t>
            </a:r>
          </a:p>
          <a:p>
            <a:r>
              <a:rPr lang="it-IT" sz="6600" b="1" dirty="0">
                <a:latin typeface="Calibri" pitchFamily="34" charset="0"/>
              </a:rPr>
              <a:t>cuore, </a:t>
            </a:r>
            <a:endParaRPr lang="it-IT" sz="6600" dirty="0">
              <a:latin typeface="Calibri" pitchFamily="34" charset="0"/>
            </a:endParaRPr>
          </a:p>
        </p:txBody>
      </p:sp>
      <p:pic>
        <p:nvPicPr>
          <p:cNvPr id="4" name="Immagine 3" descr="http://www.trombosi.org/cuore2004b.jpg"/>
          <p:cNvPicPr>
            <a:picLocks noChangeAspect="1" noChangeArrowheads="1"/>
          </p:cNvPicPr>
          <p:nvPr/>
        </p:nvPicPr>
        <p:blipFill>
          <a:blip r:embed="rId2" cstate="email"/>
          <a:srcRect/>
          <a:stretch>
            <a:fillRect/>
          </a:stretch>
        </p:blipFill>
        <p:spPr bwMode="auto">
          <a:xfrm>
            <a:off x="0" y="0"/>
            <a:ext cx="6357950" cy="6858000"/>
          </a:xfrm>
          <a:prstGeom prst="rect">
            <a:avLst/>
          </a:prstGeom>
          <a:noFill/>
          <a:ln w="9525">
            <a:noFill/>
            <a:miter lim="800000"/>
            <a:headEnd/>
            <a:tailEnd/>
          </a:ln>
          <a:effectLst>
            <a:softEdge rad="635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4" presetClass="entr" presetSubtype="32" fill="hold" nodeType="withEffect">
                                  <p:stCondLst>
                                    <p:cond delay="0"/>
                                  </p:stCondLst>
                                  <p:iterate type="lt">
                                    <p:tmPct val="0"/>
                                  </p:iterate>
                                  <p:childTnLst>
                                    <p:set>
                                      <p:cBhvr>
                                        <p:cTn id="12" dur="1" fill="hold">
                                          <p:stCondLst>
                                            <p:cond delay="0"/>
                                          </p:stCondLst>
                                        </p:cTn>
                                        <p:tgtEl>
                                          <p:spTgt spid="4"/>
                                        </p:tgtEl>
                                        <p:attrNameLst>
                                          <p:attrName>style.visibility</p:attrName>
                                        </p:attrNameLst>
                                      </p:cBhvr>
                                      <p:to>
                                        <p:strVal val="visible"/>
                                      </p:to>
                                    </p:set>
                                    <p:animEffect transition="in" filter="box(ou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latin typeface="Tahoma" pitchFamily="34" charset="0"/>
                <a:ea typeface="Times New Roman" pitchFamily="18" charset="0"/>
                <a:cs typeface="Tahoma" pitchFamily="34" charset="0"/>
              </a:rPr>
              <a:t>si </a:t>
            </a:r>
          </a:p>
          <a:p>
            <a:r>
              <a:rPr lang="it-IT" sz="6600" b="1">
                <a:latin typeface="Tahoma" pitchFamily="34" charset="0"/>
                <a:ea typeface="Times New Roman" pitchFamily="18" charset="0"/>
                <a:cs typeface="Tahoma" pitchFamily="34" charset="0"/>
              </a:rPr>
              <a:t>vede </a:t>
            </a:r>
          </a:p>
          <a:p>
            <a:r>
              <a:rPr lang="it-IT" sz="6600" b="1">
                <a:latin typeface="Tahoma" pitchFamily="34" charset="0"/>
                <a:ea typeface="Times New Roman" pitchFamily="18" charset="0"/>
                <a:cs typeface="Tahoma" pitchFamily="34" charset="0"/>
              </a:rPr>
              <a:t>sul </a:t>
            </a:r>
          </a:p>
          <a:p>
            <a:r>
              <a:rPr lang="it-IT" sz="6600" b="1">
                <a:latin typeface="Tahoma" pitchFamily="34" charset="0"/>
                <a:ea typeface="Times New Roman" pitchFamily="18" charset="0"/>
                <a:cs typeface="Tahoma" pitchFamily="34" charset="0"/>
              </a:rPr>
              <a:t>volto</a:t>
            </a:r>
            <a:r>
              <a:rPr lang="it-IT" sz="6600">
                <a:latin typeface="Calibri" pitchFamily="34" charset="0"/>
                <a:ea typeface="Calibri" pitchFamily="34" charset="0"/>
                <a:cs typeface="Times New Roman" pitchFamily="18" charset="0"/>
              </a:rPr>
              <a:t> </a:t>
            </a:r>
            <a:endParaRPr lang="it-IT" sz="6600">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email"/>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email"/>
          <a:srcRect/>
          <a:stretch>
            <a:fillRect/>
          </a:stretch>
        </p:blipFill>
        <p:spPr bwMode="auto">
          <a:xfrm rot="5831504">
            <a:off x="1073151" y="-430213"/>
            <a:ext cx="4679950" cy="6289675"/>
          </a:xfrm>
          <a:prstGeom prst="rect">
            <a:avLst/>
          </a:prstGeom>
          <a:noFill/>
          <a:ln w="9525">
            <a:noFill/>
            <a:miter lim="800000"/>
            <a:headEnd/>
            <a:tailEnd/>
          </a:ln>
        </p:spPr>
      </p:pic>
      <p:sp>
        <p:nvSpPr>
          <p:cNvPr id="13107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latin typeface="Calibri" pitchFamily="34" charset="0"/>
              </a:rPr>
              <a:t> Ora </a:t>
            </a:r>
          </a:p>
          <a:p>
            <a:r>
              <a:rPr lang="it-IT" sz="6600" b="1">
                <a:latin typeface="Calibri" pitchFamily="34" charset="0"/>
              </a:rPr>
              <a:t>  ti </a:t>
            </a:r>
          </a:p>
          <a:p>
            <a:r>
              <a:rPr lang="it-IT" sz="6600" b="1">
                <a:latin typeface="Calibri" pitchFamily="34" charset="0"/>
              </a:rPr>
              <a:t>  stringo </a:t>
            </a:r>
          </a:p>
          <a:p>
            <a:r>
              <a:rPr lang="it-IT" sz="6600" b="1">
                <a:latin typeface="Calibri" pitchFamily="34" charset="0"/>
              </a:rPr>
              <a:t>la mano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email"/>
          <a:srcRect/>
          <a:stretch>
            <a:fillRect/>
          </a:stretch>
        </p:blipFill>
        <p:spPr bwMode="auto">
          <a:xfrm>
            <a:off x="1285875" y="1714500"/>
            <a:ext cx="6429375" cy="3500438"/>
          </a:xfrm>
          <a:prstGeom prst="rect">
            <a:avLst/>
          </a:prstGeom>
          <a:noFill/>
          <a:ln w="9525">
            <a:noFill/>
            <a:miter lim="800000"/>
            <a:headEnd/>
            <a:tailEnd/>
          </a:ln>
        </p:spPr>
      </p:pic>
      <p:sp>
        <p:nvSpPr>
          <p:cNvPr id="13209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sono più solo</a:t>
            </a:r>
            <a:endParaRPr lang="it-IT" sz="6600">
              <a:latin typeface="Calibri" pitchFamily="34" charset="0"/>
              <a:ea typeface="Times New Roman" pitchFamily="18" charset="0"/>
              <a:cs typeface="Tahoma" pitchFamily="34" charset="0"/>
            </a:endParaRPr>
          </a:p>
        </p:txBody>
      </p:sp>
      <p:sp>
        <p:nvSpPr>
          <p:cNvPr id="13210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latin typeface="Tahoma" pitchFamily="34" charset="0"/>
                <a:ea typeface="Times New Roman" pitchFamily="18" charset="0"/>
                <a:cs typeface="Tahoma" pitchFamily="34" charset="0"/>
              </a:rPr>
              <a:t>non sei più lontano</a:t>
            </a:r>
            <a:endParaRPr lang="it-IT" sz="6600">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6" descr="Clicca per immagine full size"/>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133123" name="Rectangle 1"/>
          <p:cNvSpPr>
            <a:spLocks noChangeArrowheads="1"/>
          </p:cNvSpPr>
          <p:nvPr/>
        </p:nvSpPr>
        <p:spPr bwMode="auto">
          <a:xfrm>
            <a:off x="2016125" y="5607050"/>
            <a:ext cx="712787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attorno al Signore </a:t>
            </a:r>
          </a:p>
        </p:txBody>
      </p:sp>
      <p:sp>
        <p:nvSpPr>
          <p:cNvPr id="133124" name="Rettangolo 3"/>
          <p:cNvSpPr>
            <a:spLocks noChangeArrowheads="1"/>
          </p:cNvSpPr>
          <p:nvPr/>
        </p:nvSpPr>
        <p:spPr bwMode="auto">
          <a:xfrm>
            <a:off x="500063" y="4500563"/>
            <a:ext cx="6283325" cy="1108075"/>
          </a:xfrm>
          <a:prstGeom prst="rect">
            <a:avLst/>
          </a:prstGeom>
          <a:solidFill>
            <a:srgbClr val="FFFFFF">
              <a:alpha val="69803"/>
            </a:srgbClr>
          </a:solid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6" descr="Clicca per immagine full size"/>
          <p:cNvPicPr>
            <a:picLocks noChangeAspect="1" noChangeArrowheads="1"/>
          </p:cNvPicPr>
          <p:nvPr/>
        </p:nvPicPr>
        <p:blipFill>
          <a:blip r:embed="rId2" cstate="email"/>
          <a:srcRect/>
          <a:stretch>
            <a:fillRect/>
          </a:stretch>
        </p:blipFill>
        <p:spPr bwMode="auto">
          <a:xfrm>
            <a:off x="0" y="0"/>
            <a:ext cx="9144000" cy="6858000"/>
          </a:xfrm>
          <a:prstGeom prst="rect">
            <a:avLst/>
          </a:prstGeom>
          <a:noFill/>
          <a:ln w="9525">
            <a:noFill/>
            <a:miter lim="800000"/>
            <a:headEnd/>
            <a:tailEnd/>
          </a:ln>
        </p:spPr>
      </p:pic>
      <p:sp>
        <p:nvSpPr>
          <p:cNvPr id="95235" name="Rettangolo 2"/>
          <p:cNvSpPr>
            <a:spLocks noChangeArrowheads="1"/>
          </p:cNvSpPr>
          <p:nvPr/>
        </p:nvSpPr>
        <p:spPr bwMode="auto">
          <a:xfrm>
            <a:off x="214282" y="4786322"/>
            <a:ext cx="5646802"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non può finire.</a:t>
            </a:r>
          </a:p>
        </p:txBody>
      </p:sp>
      <p:sp>
        <p:nvSpPr>
          <p:cNvPr id="5" name="Rettangolo 4"/>
          <p:cNvSpPr/>
          <p:nvPr/>
        </p:nvSpPr>
        <p:spPr>
          <a:xfrm>
            <a:off x="2766292" y="1071546"/>
            <a:ext cx="6377707" cy="1107996"/>
          </a:xfrm>
          <a:prstGeom prst="rect">
            <a:avLst/>
          </a:prstGeom>
          <a:solidFill>
            <a:srgbClr val="FFFFFF">
              <a:alpha val="69804"/>
            </a:srgbClr>
          </a:solidFill>
          <a:effectLst>
            <a:softEdge rad="63500"/>
          </a:effectLst>
        </p:spPr>
        <p:txBody>
          <a:bodyPr wrap="none">
            <a:spAutoFit/>
          </a:bodyPr>
          <a:lstStyle/>
          <a:p>
            <a:pPr algn="ctr">
              <a:defRPr/>
            </a:pPr>
            <a:r>
              <a:rPr lang="it-IT" sz="6600" dirty="0">
                <a:solidFill>
                  <a:srgbClr val="000000"/>
                </a:solidFill>
                <a:latin typeface="Tahoma" pitchFamily="34" charset="0"/>
                <a:ea typeface="Times New Roman" pitchFamily="18" charset="0"/>
                <a:cs typeface="Tahoma" pitchFamily="34" charset="0"/>
              </a:rPr>
              <a:t>è</a:t>
            </a:r>
            <a:r>
              <a:rPr lang="it-IT" sz="6600" dirty="0">
                <a:solidFill>
                  <a:srgbClr val="000000"/>
                </a:solidFill>
                <a:latin typeface="Calibri" pitchFamily="34" charset="0"/>
                <a:ea typeface="Times New Roman" pitchFamily="18" charset="0"/>
                <a:cs typeface="Tahoma" pitchFamily="34" charset="0"/>
              </a:rPr>
              <a:t> </a:t>
            </a:r>
            <a:r>
              <a:rPr lang="it-IT" sz="6600" dirty="0">
                <a:solidFill>
                  <a:srgbClr val="000000"/>
                </a:solidFill>
                <a:latin typeface="Tahoma" pitchFamily="34" charset="0"/>
                <a:ea typeface="Times New Roman" pitchFamily="18" charset="0"/>
                <a:cs typeface="Tahoma" pitchFamily="34" charset="0"/>
              </a:rPr>
              <a:t>troppo grande </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email"/>
          <a:srcRect/>
          <a:stretch>
            <a:fillRect/>
          </a:stretch>
        </p:blipFill>
        <p:spPr bwMode="auto">
          <a:xfrm>
            <a:off x="0" y="0"/>
            <a:ext cx="6357938" cy="6888163"/>
          </a:xfrm>
          <a:prstGeom prst="rect">
            <a:avLst/>
          </a:prstGeom>
          <a:noFill/>
          <a:ln w="9525">
            <a:noFill/>
            <a:miter lim="800000"/>
            <a:headEnd/>
            <a:tailEnd/>
          </a:ln>
        </p:spPr>
      </p:pic>
      <p:sp>
        <p:nvSpPr>
          <p:cNvPr id="135171" name="Rettangolo 1"/>
          <p:cNvSpPr>
            <a:spLocks noChangeArrowheads="1"/>
          </p:cNvSpPr>
          <p:nvPr/>
        </p:nvSpPr>
        <p:spPr bwMode="auto">
          <a:xfrm>
            <a:off x="5543550" y="1143000"/>
            <a:ext cx="3721100" cy="4154488"/>
          </a:xfrm>
          <a:prstGeom prst="rect">
            <a:avLst/>
          </a:prstGeom>
          <a:noFill/>
          <a:ln w="9525">
            <a:noFill/>
            <a:miter lim="800000"/>
            <a:headEnd/>
            <a:tailEnd/>
          </a:ln>
        </p:spPr>
        <p:txBody>
          <a:bodyPr wrap="none">
            <a:spAutoFit/>
          </a:bodyPr>
          <a:lstStyle/>
          <a:p>
            <a:r>
              <a:rPr lang="it-IT" sz="6600" b="1">
                <a:latin typeface="Tahoma" pitchFamily="34" charset="0"/>
                <a:cs typeface="Times New Roman" pitchFamily="18" charset="0"/>
              </a:rPr>
              <a:t>    La </a:t>
            </a:r>
          </a:p>
          <a:p>
            <a:r>
              <a:rPr lang="it-IT" sz="6600" b="1">
                <a:latin typeface="Tahoma" pitchFamily="34" charset="0"/>
                <a:cs typeface="Times New Roman" pitchFamily="18" charset="0"/>
              </a:rPr>
              <a:t>    pace </a:t>
            </a:r>
          </a:p>
          <a:p>
            <a:r>
              <a:rPr lang="it-IT" sz="6600" b="1">
                <a:latin typeface="Tahoma" pitchFamily="34" charset="0"/>
                <a:cs typeface="Times New Roman" pitchFamily="18" charset="0"/>
              </a:rPr>
              <a:t>    viene </a:t>
            </a:r>
          </a:p>
          <a:p>
            <a:r>
              <a:rPr lang="it-IT" sz="6600" b="1">
                <a:latin typeface="Tahoma" pitchFamily="34" charset="0"/>
                <a:cs typeface="Times New Roman" pitchFamily="18" charset="0"/>
              </a:rPr>
              <a:t>dall'alto</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email"/>
          <a:srcRect/>
          <a:stretch>
            <a:fillRect/>
          </a:stretch>
        </p:blipFill>
        <p:spPr bwMode="auto">
          <a:xfrm>
            <a:off x="0" y="0"/>
            <a:ext cx="6000750" cy="6858000"/>
          </a:xfrm>
          <a:prstGeom prst="rect">
            <a:avLst/>
          </a:prstGeom>
          <a:noFill/>
          <a:ln w="9525">
            <a:noFill/>
            <a:miter lim="800000"/>
            <a:headEnd/>
            <a:tailEnd/>
          </a:ln>
          <a:effectLst>
            <a:softEdge rad="635000"/>
          </a:effectLst>
        </p:spPr>
      </p:pic>
      <p:sp>
        <p:nvSpPr>
          <p:cNvPr id="13619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latin typeface="Calibri" pitchFamily="34" charset="0"/>
              </a:rPr>
              <a:t>entra </a:t>
            </a:r>
          </a:p>
          <a:p>
            <a:r>
              <a:rPr lang="it-IT" sz="6600" b="1">
                <a:latin typeface="Calibri" pitchFamily="34" charset="0"/>
              </a:rPr>
              <a:t>nel </a:t>
            </a:r>
          </a:p>
          <a:p>
            <a:r>
              <a:rPr lang="it-IT" sz="6600" b="1">
                <a:latin typeface="Calibri" pitchFamily="34" charset="0"/>
              </a:rPr>
              <a:t>cuore, </a:t>
            </a:r>
            <a:endParaRPr lang="it-IT" sz="660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2231</TotalTime>
  <Words>2504</Words>
  <Application>Microsoft Office PowerPoint</Application>
  <PresentationFormat>Presentazione su schermo (4:3)</PresentationFormat>
  <Paragraphs>428</Paragraphs>
  <Slides>146</Slides>
  <Notes>4</Notes>
  <HiddenSlides>0</HiddenSlides>
  <MMClips>0</MMClips>
  <ScaleCrop>false</ScaleCrop>
  <HeadingPairs>
    <vt:vector size="4" baseType="variant">
      <vt:variant>
        <vt:lpstr>Tema</vt:lpstr>
      </vt:variant>
      <vt:variant>
        <vt:i4>10</vt:i4>
      </vt:variant>
      <vt:variant>
        <vt:lpstr>Titoli diapositive</vt:lpstr>
      </vt:variant>
      <vt:variant>
        <vt:i4>146</vt:i4>
      </vt:variant>
    </vt:vector>
  </HeadingPairs>
  <TitlesOfParts>
    <vt:vector size="156" baseType="lpstr">
      <vt:lpstr>En blanco</vt:lpstr>
      <vt:lpstr>2_Struttura predefinita</vt:lpstr>
      <vt:lpstr>2_Tema di Office</vt:lpstr>
      <vt:lpstr>3_En blanco</vt:lpstr>
      <vt:lpstr>3_Tema di Office</vt:lpstr>
      <vt:lpstr>4_Tema di Office</vt:lpstr>
      <vt:lpstr>5_Tema di Office</vt:lpstr>
      <vt:lpstr>1_En blanco</vt:lpstr>
      <vt:lpstr>6_Tema di Office</vt:lpstr>
      <vt:lpstr>7_Tema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Testimoni  dell’Amore</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Cattedrale Pescia</dc:creator>
  <cp:lastModifiedBy>Fede</cp:lastModifiedBy>
  <cp:revision>136</cp:revision>
  <dcterms:created xsi:type="dcterms:W3CDTF">2004-04-04T15:15:34Z</dcterms:created>
  <dcterms:modified xsi:type="dcterms:W3CDTF">2010-04-10T17:54:56Z</dcterms:modified>
</cp:coreProperties>
</file>